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4"/>
    <p:sldMasterId id="214748371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Lexend Deca Light"/>
      <p:regular r:id="rId26"/>
      <p:bold r:id="rId27"/>
    </p:embeddedFont>
    <p:embeddedFont>
      <p:font typeface="Anaheim"/>
      <p:regular r:id="rId28"/>
      <p:bold r:id="rId29"/>
    </p:embeddedFont>
    <p:embeddedFont>
      <p:font typeface="Alata"/>
      <p:regular r:id="rId30"/>
    </p:embeddedFont>
    <p:embeddedFont>
      <p:font typeface="Bebas Neue"/>
      <p:regular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Lexend Dec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exendDecaLight-regular.fntdata"/><Relationship Id="rId25" Type="http://schemas.openxmlformats.org/officeDocument/2006/relationships/slide" Target="slides/slide19.xml"/><Relationship Id="rId28" Type="http://schemas.openxmlformats.org/officeDocument/2006/relationships/font" Target="fonts/Anaheim-regular.fntdata"/><Relationship Id="rId27" Type="http://schemas.openxmlformats.org/officeDocument/2006/relationships/font" Target="fonts/LexendDeca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nahei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ebasNeue-regular.fntdata"/><Relationship Id="rId30" Type="http://schemas.openxmlformats.org/officeDocument/2006/relationships/font" Target="fonts/Alata-regular.fntdata"/><Relationship Id="rId11" Type="http://schemas.openxmlformats.org/officeDocument/2006/relationships/slide" Target="slides/slide5.xml"/><Relationship Id="rId33" Type="http://schemas.openxmlformats.org/officeDocument/2006/relationships/font" Target="fonts/PTSans-bold.fntdata"/><Relationship Id="rId10" Type="http://schemas.openxmlformats.org/officeDocument/2006/relationships/slide" Target="slides/slide4.xml"/><Relationship Id="rId32" Type="http://schemas.openxmlformats.org/officeDocument/2006/relationships/font" Target="fonts/PTSans-regular.fntdata"/><Relationship Id="rId13" Type="http://schemas.openxmlformats.org/officeDocument/2006/relationships/slide" Target="slides/slide7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6.xml"/><Relationship Id="rId34" Type="http://schemas.openxmlformats.org/officeDocument/2006/relationships/font" Target="fonts/PTSans-italic.fntdata"/><Relationship Id="rId15" Type="http://schemas.openxmlformats.org/officeDocument/2006/relationships/slide" Target="slides/slide9.xml"/><Relationship Id="rId37" Type="http://schemas.openxmlformats.org/officeDocument/2006/relationships/font" Target="fonts/LexendDeca-bold.fntdata"/><Relationship Id="rId14" Type="http://schemas.openxmlformats.org/officeDocument/2006/relationships/slide" Target="slides/slide8.xml"/><Relationship Id="rId36" Type="http://schemas.openxmlformats.org/officeDocument/2006/relationships/font" Target="fonts/LexendDec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122c60b6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e122c60b6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f2a173a179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f2a173a179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4dda1946d_6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54dda1946d_6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f2a173a179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f2a173a179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f2a173a17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f2a173a17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believe this model will effectively identify any abnormalities within a period for each aircraft dataset in the future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Enhanced Data Reliability:</a:t>
            </a:r>
            <a:r>
              <a:rPr lang="en">
                <a:solidFill>
                  <a:schemeClr val="dk1"/>
                </a:solidFill>
              </a:rPr>
              <a:t> Our project successfully identified and addressed data gaps and anomalies in United Airlines' aircraft data, significantly improving data quality.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Autoencoder Model Implementation:</a:t>
            </a:r>
            <a:r>
              <a:rPr lang="en">
                <a:solidFill>
                  <a:schemeClr val="dk1"/>
                </a:solidFill>
              </a:rPr>
              <a:t> The deployment of an autoencoder model provided a robust solution for detecting irregular patterns and potential issues in the data, contributing to better operational efficiency.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Risk Mitigation:</a:t>
            </a:r>
            <a:r>
              <a:rPr lang="en">
                <a:solidFill>
                  <a:schemeClr val="dk1"/>
                </a:solidFill>
              </a:rPr>
              <a:t> By proactively identifying data inconsistencies, we’ve reduced the risk of errors in aircraft records, leading to safer and more reliable operations.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4dda1946d_6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4dda1946d_6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2aa60a7a2_3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2aa60a7a2_3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d976167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d976167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f2aa60a7a2_3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f2aa60a7a2_3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f2a173a17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f2a173a17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-50" y="1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2061775"/>
            <a:ext cx="4879500" cy="192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982375"/>
            <a:ext cx="4879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649550" y="2210775"/>
            <a:ext cx="5844900" cy="16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1649550" y="4106900"/>
            <a:ext cx="5844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20000" y="2266634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720000" y="4042407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3152504" y="4042378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3152504" y="2294299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5" type="title"/>
          </p:nvPr>
        </p:nvSpPr>
        <p:spPr>
          <a:xfrm>
            <a:off x="720000" y="1342754"/>
            <a:ext cx="701400" cy="55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6" type="title"/>
          </p:nvPr>
        </p:nvSpPr>
        <p:spPr>
          <a:xfrm>
            <a:off x="3152504" y="3051447"/>
            <a:ext cx="701400" cy="56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7" type="title"/>
          </p:nvPr>
        </p:nvSpPr>
        <p:spPr>
          <a:xfrm>
            <a:off x="720000" y="3051475"/>
            <a:ext cx="701400" cy="56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hasCustomPrompt="1" idx="8" type="title"/>
          </p:nvPr>
        </p:nvSpPr>
        <p:spPr>
          <a:xfrm>
            <a:off x="3152504" y="1342746"/>
            <a:ext cx="701400" cy="55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9" type="subTitle"/>
          </p:nvPr>
        </p:nvSpPr>
        <p:spPr>
          <a:xfrm>
            <a:off x="720000" y="1952768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3" type="subTitle"/>
          </p:nvPr>
        </p:nvSpPr>
        <p:spPr>
          <a:xfrm>
            <a:off x="720000" y="3724067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3152504" y="3724117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5" type="subTitle"/>
          </p:nvPr>
        </p:nvSpPr>
        <p:spPr>
          <a:xfrm>
            <a:off x="3152504" y="1976030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13"/>
          <p:cNvSpPr/>
          <p:nvPr>
            <p:ph idx="16" type="pic"/>
          </p:nvPr>
        </p:nvSpPr>
        <p:spPr>
          <a:xfrm>
            <a:off x="5971900" y="0"/>
            <a:ext cx="3172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65" name="Google Shape;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3"/>
          <p:cNvCxnSpPr>
            <a:stCxn id="65" idx="2"/>
          </p:cNvCxnSpPr>
          <p:nvPr/>
        </p:nvCxnSpPr>
        <p:spPr>
          <a:xfrm>
            <a:off x="369400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406875" y="3489550"/>
            <a:ext cx="402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4406875" y="539500"/>
            <a:ext cx="4023900" cy="29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720000" y="1491525"/>
            <a:ext cx="2947500" cy="20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720000" y="3590300"/>
            <a:ext cx="2947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/>
          <p:nvPr>
            <p:ph idx="2" type="pic"/>
          </p:nvPr>
        </p:nvSpPr>
        <p:spPr>
          <a:xfrm>
            <a:off x="4539871" y="0"/>
            <a:ext cx="4604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166063" y="1988100"/>
            <a:ext cx="2898900" cy="11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1166063" y="3121800"/>
            <a:ext cx="28989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7" name="Google Shape;77;p16"/>
          <p:cNvCxnSpPr>
            <a:endCxn id="78" idx="2"/>
          </p:cNvCxnSpPr>
          <p:nvPr/>
        </p:nvCxnSpPr>
        <p:spPr>
          <a:xfrm rot="10800000">
            <a:off x="978475" y="539500"/>
            <a:ext cx="816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" name="Google Shape;7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13225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655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>
            <a:stCxn id="79" idx="2"/>
          </p:cNvCxnSpPr>
          <p:nvPr/>
        </p:nvCxnSpPr>
        <p:spPr>
          <a:xfrm rot="10800000">
            <a:off x="1925" y="4604000"/>
            <a:ext cx="816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1702163" y="1988100"/>
            <a:ext cx="2898900" cy="11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1702163" y="3154150"/>
            <a:ext cx="289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" name="Google Shape;8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6569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7"/>
          <p:cNvCxnSpPr>
            <a:endCxn id="84" idx="2"/>
          </p:cNvCxnSpPr>
          <p:nvPr/>
        </p:nvCxnSpPr>
        <p:spPr>
          <a:xfrm>
            <a:off x="8789575" y="-150"/>
            <a:ext cx="0" cy="433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" name="Google Shape;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7"/>
          <p:cNvCxnSpPr>
            <a:stCxn id="86" idx="2"/>
          </p:cNvCxnSpPr>
          <p:nvPr/>
        </p:nvCxnSpPr>
        <p:spPr>
          <a:xfrm>
            <a:off x="369400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967775" y="1988100"/>
            <a:ext cx="2898900" cy="11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4967925" y="3121800"/>
            <a:ext cx="28989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1" name="Google Shape;91;p18"/>
          <p:cNvCxnSpPr>
            <a:endCxn id="92" idx="2"/>
          </p:cNvCxnSpPr>
          <p:nvPr/>
        </p:nvCxnSpPr>
        <p:spPr>
          <a:xfrm>
            <a:off x="1925" y="539500"/>
            <a:ext cx="816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" name="Google Shape;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8167025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7147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8"/>
          <p:cNvCxnSpPr>
            <a:stCxn id="93" idx="2"/>
          </p:cNvCxnSpPr>
          <p:nvPr/>
        </p:nvCxnSpPr>
        <p:spPr>
          <a:xfrm>
            <a:off x="979975" y="4604000"/>
            <a:ext cx="816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4923249" y="3133051"/>
            <a:ext cx="2505600" cy="1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2" type="subTitle"/>
          </p:nvPr>
        </p:nvSpPr>
        <p:spPr>
          <a:xfrm>
            <a:off x="1715375" y="3133051"/>
            <a:ext cx="2505600" cy="1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3" type="subTitle"/>
          </p:nvPr>
        </p:nvSpPr>
        <p:spPr>
          <a:xfrm>
            <a:off x="1715375" y="264542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4" type="subTitle"/>
          </p:nvPr>
        </p:nvSpPr>
        <p:spPr>
          <a:xfrm>
            <a:off x="4923250" y="264542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01" name="Google Shape;1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9"/>
          <p:cNvCxnSpPr>
            <a:stCxn id="101" idx="2"/>
          </p:cNvCxnSpPr>
          <p:nvPr/>
        </p:nvCxnSpPr>
        <p:spPr>
          <a:xfrm>
            <a:off x="369400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6569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>
            <a:endCxn id="103" idx="2"/>
          </p:cNvCxnSpPr>
          <p:nvPr/>
        </p:nvCxnSpPr>
        <p:spPr>
          <a:xfrm>
            <a:off x="8789575" y="-150"/>
            <a:ext cx="0" cy="433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4298852" y="1444025"/>
            <a:ext cx="3316200" cy="26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2" type="subTitle"/>
          </p:nvPr>
        </p:nvSpPr>
        <p:spPr>
          <a:xfrm>
            <a:off x="720000" y="1444025"/>
            <a:ext cx="3316200" cy="26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9" name="Google Shape;10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87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0"/>
          <p:cNvCxnSpPr>
            <a:endCxn id="109" idx="2"/>
          </p:cNvCxnSpPr>
          <p:nvPr/>
        </p:nvCxnSpPr>
        <p:spPr>
          <a:xfrm>
            <a:off x="11650" y="4604000"/>
            <a:ext cx="81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048675" y="2574200"/>
            <a:ext cx="4382100" cy="16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568025" y="1326225"/>
            <a:ext cx="1343400" cy="103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048675" y="4229000"/>
            <a:ext cx="43821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>
            <p:ph idx="3" type="pic"/>
          </p:nvPr>
        </p:nvSpPr>
        <p:spPr>
          <a:xfrm>
            <a:off x="0" y="0"/>
            <a:ext cx="3307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720001" y="3017801"/>
            <a:ext cx="2338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3402596" y="3017801"/>
            <a:ext cx="2338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3" type="subTitle"/>
          </p:nvPr>
        </p:nvSpPr>
        <p:spPr>
          <a:xfrm>
            <a:off x="6085198" y="3017801"/>
            <a:ext cx="2338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4" type="subTitle"/>
          </p:nvPr>
        </p:nvSpPr>
        <p:spPr>
          <a:xfrm>
            <a:off x="720000" y="2563225"/>
            <a:ext cx="233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5" type="subTitle"/>
          </p:nvPr>
        </p:nvSpPr>
        <p:spPr>
          <a:xfrm>
            <a:off x="3402600" y="2563225"/>
            <a:ext cx="233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6" type="subTitle"/>
          </p:nvPr>
        </p:nvSpPr>
        <p:spPr>
          <a:xfrm>
            <a:off x="6085199" y="2563225"/>
            <a:ext cx="233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19" name="Google Shape;11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87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1"/>
          <p:cNvCxnSpPr>
            <a:endCxn id="119" idx="2"/>
          </p:cNvCxnSpPr>
          <p:nvPr/>
        </p:nvCxnSpPr>
        <p:spPr>
          <a:xfrm>
            <a:off x="11650" y="4604000"/>
            <a:ext cx="81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1481700" y="1971400"/>
            <a:ext cx="2016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2" type="subTitle"/>
          </p:nvPr>
        </p:nvSpPr>
        <p:spPr>
          <a:xfrm>
            <a:off x="4752428" y="1971400"/>
            <a:ext cx="2016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3" type="subTitle"/>
          </p:nvPr>
        </p:nvSpPr>
        <p:spPr>
          <a:xfrm>
            <a:off x="1481700" y="3589525"/>
            <a:ext cx="2016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4" type="subTitle"/>
          </p:nvPr>
        </p:nvSpPr>
        <p:spPr>
          <a:xfrm>
            <a:off x="4752428" y="3589525"/>
            <a:ext cx="2016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5" type="subTitle"/>
          </p:nvPr>
        </p:nvSpPr>
        <p:spPr>
          <a:xfrm>
            <a:off x="1481700" y="1559550"/>
            <a:ext cx="2016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6" type="subTitle"/>
          </p:nvPr>
        </p:nvSpPr>
        <p:spPr>
          <a:xfrm>
            <a:off x="1481700" y="3177600"/>
            <a:ext cx="2016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7" type="subTitle"/>
          </p:nvPr>
        </p:nvSpPr>
        <p:spPr>
          <a:xfrm>
            <a:off x="4752424" y="1559550"/>
            <a:ext cx="2016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8" type="subTitle"/>
          </p:nvPr>
        </p:nvSpPr>
        <p:spPr>
          <a:xfrm>
            <a:off x="4752424" y="3177600"/>
            <a:ext cx="2016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31" name="Google Shape;13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56950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2"/>
          <p:cNvCxnSpPr>
            <a:stCxn id="131" idx="2"/>
          </p:cNvCxnSpPr>
          <p:nvPr/>
        </p:nvCxnSpPr>
        <p:spPr>
          <a:xfrm>
            <a:off x="8789575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714886" y="1906316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2" type="subTitle"/>
          </p:nvPr>
        </p:nvSpPr>
        <p:spPr>
          <a:xfrm>
            <a:off x="3477686" y="1906316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714886" y="3492100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4" type="subTitle"/>
          </p:nvPr>
        </p:nvSpPr>
        <p:spPr>
          <a:xfrm>
            <a:off x="3477686" y="3492100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5" type="subTitle"/>
          </p:nvPr>
        </p:nvSpPr>
        <p:spPr>
          <a:xfrm>
            <a:off x="6241836" y="1906316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6" type="subTitle"/>
          </p:nvPr>
        </p:nvSpPr>
        <p:spPr>
          <a:xfrm>
            <a:off x="6241836" y="3492100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7" type="subTitle"/>
          </p:nvPr>
        </p:nvSpPr>
        <p:spPr>
          <a:xfrm>
            <a:off x="713225" y="1644825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8" type="subTitle"/>
          </p:nvPr>
        </p:nvSpPr>
        <p:spPr>
          <a:xfrm>
            <a:off x="3476025" y="1644825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9" type="subTitle"/>
          </p:nvPr>
        </p:nvSpPr>
        <p:spPr>
          <a:xfrm>
            <a:off x="6240175" y="1644825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3" type="subTitle"/>
          </p:nvPr>
        </p:nvSpPr>
        <p:spPr>
          <a:xfrm>
            <a:off x="713225" y="3229471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14" type="subTitle"/>
          </p:nvPr>
        </p:nvSpPr>
        <p:spPr>
          <a:xfrm>
            <a:off x="3476025" y="3229471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5" type="subTitle"/>
          </p:nvPr>
        </p:nvSpPr>
        <p:spPr>
          <a:xfrm>
            <a:off x="6240175" y="3229471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 rot="10800000">
            <a:off x="978475" y="4604000"/>
            <a:ext cx="816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" name="Google Shape;14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132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7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subTitle"/>
          </p:nvPr>
        </p:nvSpPr>
        <p:spPr>
          <a:xfrm>
            <a:off x="2285187" y="2239126"/>
            <a:ext cx="203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2" type="subTitle"/>
          </p:nvPr>
        </p:nvSpPr>
        <p:spPr>
          <a:xfrm>
            <a:off x="4820324" y="2239126"/>
            <a:ext cx="203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3" type="subTitle"/>
          </p:nvPr>
        </p:nvSpPr>
        <p:spPr>
          <a:xfrm>
            <a:off x="1017612" y="4031700"/>
            <a:ext cx="203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4" type="subTitle"/>
          </p:nvPr>
        </p:nvSpPr>
        <p:spPr>
          <a:xfrm>
            <a:off x="3552749" y="4031700"/>
            <a:ext cx="203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5" type="subTitle"/>
          </p:nvPr>
        </p:nvSpPr>
        <p:spPr>
          <a:xfrm>
            <a:off x="6087886" y="4031700"/>
            <a:ext cx="203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6" type="subTitle"/>
          </p:nvPr>
        </p:nvSpPr>
        <p:spPr>
          <a:xfrm>
            <a:off x="2289185" y="1791325"/>
            <a:ext cx="20304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7" type="subTitle"/>
          </p:nvPr>
        </p:nvSpPr>
        <p:spPr>
          <a:xfrm>
            <a:off x="4824325" y="1791325"/>
            <a:ext cx="20304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8" type="subTitle"/>
          </p:nvPr>
        </p:nvSpPr>
        <p:spPr>
          <a:xfrm>
            <a:off x="1021610" y="3583794"/>
            <a:ext cx="20304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9" type="subTitle"/>
          </p:nvPr>
        </p:nvSpPr>
        <p:spPr>
          <a:xfrm>
            <a:off x="3556751" y="3583794"/>
            <a:ext cx="20304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13" type="subTitle"/>
          </p:nvPr>
        </p:nvSpPr>
        <p:spPr>
          <a:xfrm>
            <a:off x="6091891" y="3583794"/>
            <a:ext cx="20304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61" name="Google Shape;16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4"/>
          <p:cNvCxnSpPr>
            <a:stCxn id="161" idx="2"/>
          </p:cNvCxnSpPr>
          <p:nvPr/>
        </p:nvCxnSpPr>
        <p:spPr>
          <a:xfrm>
            <a:off x="369400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6569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4"/>
          <p:cNvCxnSpPr>
            <a:endCxn id="163" idx="2"/>
          </p:cNvCxnSpPr>
          <p:nvPr/>
        </p:nvCxnSpPr>
        <p:spPr>
          <a:xfrm>
            <a:off x="8789575" y="-150"/>
            <a:ext cx="0" cy="433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hasCustomPrompt="1" type="title"/>
          </p:nvPr>
        </p:nvSpPr>
        <p:spPr>
          <a:xfrm>
            <a:off x="4474550" y="539500"/>
            <a:ext cx="3956100" cy="82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5"/>
          <p:cNvSpPr txBox="1"/>
          <p:nvPr>
            <p:ph idx="1" type="subTitle"/>
          </p:nvPr>
        </p:nvSpPr>
        <p:spPr>
          <a:xfrm>
            <a:off x="4474550" y="1351275"/>
            <a:ext cx="3956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hasCustomPrompt="1" idx="2" type="title"/>
          </p:nvPr>
        </p:nvSpPr>
        <p:spPr>
          <a:xfrm>
            <a:off x="4474550" y="1794910"/>
            <a:ext cx="3956100" cy="82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5"/>
          <p:cNvSpPr txBox="1"/>
          <p:nvPr>
            <p:ph idx="3" type="subTitle"/>
          </p:nvPr>
        </p:nvSpPr>
        <p:spPr>
          <a:xfrm>
            <a:off x="4474550" y="2609187"/>
            <a:ext cx="3956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hasCustomPrompt="1" idx="4" type="title"/>
          </p:nvPr>
        </p:nvSpPr>
        <p:spPr>
          <a:xfrm>
            <a:off x="4474550" y="3050296"/>
            <a:ext cx="3956100" cy="82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5"/>
          <p:cNvSpPr txBox="1"/>
          <p:nvPr>
            <p:ph idx="5" type="subTitle"/>
          </p:nvPr>
        </p:nvSpPr>
        <p:spPr>
          <a:xfrm>
            <a:off x="4474550" y="3867125"/>
            <a:ext cx="3956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hasCustomPrompt="1" type="title"/>
          </p:nvPr>
        </p:nvSpPr>
        <p:spPr>
          <a:xfrm>
            <a:off x="1194900" y="14176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6"/>
          <p:cNvSpPr txBox="1"/>
          <p:nvPr>
            <p:ph idx="1" type="subTitle"/>
          </p:nvPr>
        </p:nvSpPr>
        <p:spPr>
          <a:xfrm>
            <a:off x="720000" y="3844400"/>
            <a:ext cx="23487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2" type="subTitle"/>
          </p:nvPr>
        </p:nvSpPr>
        <p:spPr>
          <a:xfrm>
            <a:off x="720000" y="3412325"/>
            <a:ext cx="2348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6"/>
          <p:cNvSpPr txBox="1"/>
          <p:nvPr>
            <p:ph hasCustomPrompt="1" idx="3" type="title"/>
          </p:nvPr>
        </p:nvSpPr>
        <p:spPr>
          <a:xfrm>
            <a:off x="3876825" y="1417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6"/>
          <p:cNvSpPr txBox="1"/>
          <p:nvPr>
            <p:ph idx="4" type="subTitle"/>
          </p:nvPr>
        </p:nvSpPr>
        <p:spPr>
          <a:xfrm>
            <a:off x="3401036" y="3844400"/>
            <a:ext cx="23487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5" type="subTitle"/>
          </p:nvPr>
        </p:nvSpPr>
        <p:spPr>
          <a:xfrm>
            <a:off x="3401036" y="3412325"/>
            <a:ext cx="2348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hasCustomPrompt="1" idx="6" type="title"/>
          </p:nvPr>
        </p:nvSpPr>
        <p:spPr>
          <a:xfrm>
            <a:off x="6557575" y="1417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6"/>
          <p:cNvSpPr txBox="1"/>
          <p:nvPr>
            <p:ph idx="7" type="subTitle"/>
          </p:nvPr>
        </p:nvSpPr>
        <p:spPr>
          <a:xfrm>
            <a:off x="6082071" y="3844400"/>
            <a:ext cx="23487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8" type="subTitle"/>
          </p:nvPr>
        </p:nvSpPr>
        <p:spPr>
          <a:xfrm>
            <a:off x="6082071" y="3412325"/>
            <a:ext cx="2348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3" name="Google Shape;1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36775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6"/>
          <p:cNvCxnSpPr>
            <a:endCxn id="183" idx="2"/>
          </p:cNvCxnSpPr>
          <p:nvPr/>
        </p:nvCxnSpPr>
        <p:spPr>
          <a:xfrm>
            <a:off x="369400" y="-150"/>
            <a:ext cx="0" cy="433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2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6"/>
          <p:cNvCxnSpPr>
            <a:stCxn id="185" idx="2"/>
          </p:cNvCxnSpPr>
          <p:nvPr/>
        </p:nvCxnSpPr>
        <p:spPr>
          <a:xfrm>
            <a:off x="8781350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9" name="Google Shape;18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56950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7"/>
          <p:cNvCxnSpPr>
            <a:stCxn id="189" idx="2"/>
          </p:cNvCxnSpPr>
          <p:nvPr/>
        </p:nvCxnSpPr>
        <p:spPr>
          <a:xfrm>
            <a:off x="8789575" y="804751"/>
            <a:ext cx="0" cy="434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36775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7"/>
          <p:cNvCxnSpPr>
            <a:stCxn id="191" idx="2"/>
          </p:cNvCxnSpPr>
          <p:nvPr/>
        </p:nvCxnSpPr>
        <p:spPr>
          <a:xfrm rot="10800000">
            <a:off x="369400" y="-5850"/>
            <a:ext cx="0" cy="434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95" name="Google Shape;195;p28"/>
          <p:cNvCxnSpPr>
            <a:endCxn id="196" idx="2"/>
          </p:cNvCxnSpPr>
          <p:nvPr/>
        </p:nvCxnSpPr>
        <p:spPr>
          <a:xfrm>
            <a:off x="1950" y="4604000"/>
            <a:ext cx="829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2981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9" name="Google Shape;1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9"/>
          <p:cNvCxnSpPr>
            <a:stCxn id="199" idx="2"/>
          </p:cNvCxnSpPr>
          <p:nvPr/>
        </p:nvCxnSpPr>
        <p:spPr>
          <a:xfrm>
            <a:off x="369400" y="804751"/>
            <a:ext cx="0" cy="434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1" name="Google Shape;20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86569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9"/>
          <p:cNvCxnSpPr>
            <a:stCxn id="201" idx="2"/>
          </p:cNvCxnSpPr>
          <p:nvPr/>
        </p:nvCxnSpPr>
        <p:spPr>
          <a:xfrm rot="10800000">
            <a:off x="8789575" y="-5850"/>
            <a:ext cx="0" cy="434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713225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713225" y="16761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0"/>
          <p:cNvSpPr txBox="1"/>
          <p:nvPr/>
        </p:nvSpPr>
        <p:spPr>
          <a:xfrm>
            <a:off x="713225" y="3643050"/>
            <a:ext cx="3837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b="1" sz="12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655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4"/>
          <p:cNvCxnSpPr>
            <a:stCxn id="20" idx="2"/>
          </p:cNvCxnSpPr>
          <p:nvPr/>
        </p:nvCxnSpPr>
        <p:spPr>
          <a:xfrm rot="10800000">
            <a:off x="1925" y="4604000"/>
            <a:ext cx="816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0600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>
            <a:stCxn id="208" idx="2"/>
            <a:endCxn id="210" idx="2"/>
          </p:cNvCxnSpPr>
          <p:nvPr/>
        </p:nvCxnSpPr>
        <p:spPr>
          <a:xfrm>
            <a:off x="713225" y="804751"/>
            <a:ext cx="0" cy="353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0" name="Google Shape;21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8060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8150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1"/>
          <p:cNvCxnSpPr>
            <a:stCxn id="211" idx="2"/>
            <a:endCxn id="213" idx="2"/>
          </p:cNvCxnSpPr>
          <p:nvPr/>
        </p:nvCxnSpPr>
        <p:spPr>
          <a:xfrm>
            <a:off x="8430775" y="804751"/>
            <a:ext cx="0" cy="353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3" name="Google Shape;21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981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80600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2"/>
          <p:cNvCxnSpPr>
            <a:stCxn id="215" idx="2"/>
            <a:endCxn id="217" idx="2"/>
          </p:cNvCxnSpPr>
          <p:nvPr/>
        </p:nvCxnSpPr>
        <p:spPr>
          <a:xfrm>
            <a:off x="845851" y="539500"/>
            <a:ext cx="745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298150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8060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2"/>
          <p:cNvCxnSpPr>
            <a:stCxn id="218" idx="2"/>
            <a:endCxn id="220" idx="2"/>
          </p:cNvCxnSpPr>
          <p:nvPr/>
        </p:nvCxnSpPr>
        <p:spPr>
          <a:xfrm>
            <a:off x="845851" y="4604000"/>
            <a:ext cx="745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" name="Google Shape;22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2981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>
            <p:ph idx="2" type="pic"/>
          </p:nvPr>
        </p:nvSpPr>
        <p:spPr>
          <a:xfrm>
            <a:off x="-50" y="1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4"/>
          <p:cNvSpPr txBox="1"/>
          <p:nvPr>
            <p:ph type="ctrTitle"/>
          </p:nvPr>
        </p:nvSpPr>
        <p:spPr>
          <a:xfrm>
            <a:off x="713225" y="2061775"/>
            <a:ext cx="4879500" cy="192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7" name="Google Shape;227;p34"/>
          <p:cNvSpPr txBox="1"/>
          <p:nvPr>
            <p:ph idx="1" type="subTitle"/>
          </p:nvPr>
        </p:nvSpPr>
        <p:spPr>
          <a:xfrm>
            <a:off x="713225" y="3982375"/>
            <a:ext cx="4879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048675" y="2574200"/>
            <a:ext cx="4382100" cy="16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0" name="Google Shape;230;p35"/>
          <p:cNvSpPr txBox="1"/>
          <p:nvPr>
            <p:ph hasCustomPrompt="1" idx="2" type="title"/>
          </p:nvPr>
        </p:nvSpPr>
        <p:spPr>
          <a:xfrm>
            <a:off x="5568025" y="1326225"/>
            <a:ext cx="1343400" cy="103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35"/>
          <p:cNvSpPr txBox="1"/>
          <p:nvPr>
            <p:ph idx="1" type="subTitle"/>
          </p:nvPr>
        </p:nvSpPr>
        <p:spPr>
          <a:xfrm>
            <a:off x="4048675" y="4229000"/>
            <a:ext cx="43821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5"/>
          <p:cNvSpPr/>
          <p:nvPr>
            <p:ph idx="3" type="pic"/>
          </p:nvPr>
        </p:nvSpPr>
        <p:spPr>
          <a:xfrm>
            <a:off x="0" y="0"/>
            <a:ext cx="3307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236" name="Google Shape;2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655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36"/>
          <p:cNvCxnSpPr>
            <a:stCxn id="236" idx="2"/>
          </p:cNvCxnSpPr>
          <p:nvPr/>
        </p:nvCxnSpPr>
        <p:spPr>
          <a:xfrm rot="10800000">
            <a:off x="1925" y="4604000"/>
            <a:ext cx="816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" type="subTitle"/>
          </p:nvPr>
        </p:nvSpPr>
        <p:spPr>
          <a:xfrm>
            <a:off x="5055284" y="36801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1" name="Google Shape;241;p37"/>
          <p:cNvSpPr txBox="1"/>
          <p:nvPr>
            <p:ph idx="2" type="subTitle"/>
          </p:nvPr>
        </p:nvSpPr>
        <p:spPr>
          <a:xfrm>
            <a:off x="1583300" y="36801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2" name="Google Shape;242;p37"/>
          <p:cNvSpPr txBox="1"/>
          <p:nvPr>
            <p:ph idx="3" type="subTitle"/>
          </p:nvPr>
        </p:nvSpPr>
        <p:spPr>
          <a:xfrm>
            <a:off x="5055275" y="337217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37"/>
          <p:cNvSpPr txBox="1"/>
          <p:nvPr>
            <p:ph idx="4" type="subTitle"/>
          </p:nvPr>
        </p:nvSpPr>
        <p:spPr>
          <a:xfrm>
            <a:off x="1583075" y="337217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46" name="Google Shape;24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6569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8"/>
          <p:cNvCxnSpPr>
            <a:endCxn id="246" idx="2"/>
          </p:cNvCxnSpPr>
          <p:nvPr/>
        </p:nvCxnSpPr>
        <p:spPr>
          <a:xfrm>
            <a:off x="8789575" y="-150"/>
            <a:ext cx="0" cy="433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720000" y="445025"/>
            <a:ext cx="4007400" cy="1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" type="subTitle"/>
          </p:nvPr>
        </p:nvSpPr>
        <p:spPr>
          <a:xfrm>
            <a:off x="720000" y="1881550"/>
            <a:ext cx="40074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713250" y="1288450"/>
            <a:ext cx="7717500" cy="12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53" name="Google Shape;25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8750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40"/>
          <p:cNvCxnSpPr>
            <a:endCxn id="253" idx="2"/>
          </p:cNvCxnSpPr>
          <p:nvPr/>
        </p:nvCxnSpPr>
        <p:spPr>
          <a:xfrm>
            <a:off x="11650" y="539500"/>
            <a:ext cx="81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2135550" y="539500"/>
            <a:ext cx="48729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41"/>
          <p:cNvSpPr txBox="1"/>
          <p:nvPr>
            <p:ph idx="1" type="subTitle"/>
          </p:nvPr>
        </p:nvSpPr>
        <p:spPr>
          <a:xfrm>
            <a:off x="2135550" y="216697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1"/>
          <p:cNvSpPr/>
          <p:nvPr>
            <p:ph idx="2" type="pic"/>
          </p:nvPr>
        </p:nvSpPr>
        <p:spPr>
          <a:xfrm>
            <a:off x="0" y="3183325"/>
            <a:ext cx="9144000" cy="196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5055284" y="36801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1583300" y="36801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055275" y="337217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1583075" y="337217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/>
          <p:nvPr>
            <p:ph idx="2" type="pic"/>
          </p:nvPr>
        </p:nvSpPr>
        <p:spPr>
          <a:xfrm>
            <a:off x="0" y="-125"/>
            <a:ext cx="9144000" cy="53043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2"/>
          <p:cNvSpPr txBox="1"/>
          <p:nvPr>
            <p:ph type="title"/>
          </p:nvPr>
        </p:nvSpPr>
        <p:spPr>
          <a:xfrm>
            <a:off x="720000" y="539500"/>
            <a:ext cx="4347600" cy="1000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hasCustomPrompt="1" type="title"/>
          </p:nvPr>
        </p:nvSpPr>
        <p:spPr>
          <a:xfrm>
            <a:off x="1649550" y="2210775"/>
            <a:ext cx="5844900" cy="16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4" name="Google Shape;264;p43"/>
          <p:cNvSpPr txBox="1"/>
          <p:nvPr>
            <p:ph idx="1" type="subTitle"/>
          </p:nvPr>
        </p:nvSpPr>
        <p:spPr>
          <a:xfrm>
            <a:off x="1649550" y="4106900"/>
            <a:ext cx="5844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45"/>
          <p:cNvSpPr txBox="1"/>
          <p:nvPr>
            <p:ph idx="1" type="subTitle"/>
          </p:nvPr>
        </p:nvSpPr>
        <p:spPr>
          <a:xfrm>
            <a:off x="720000" y="2266634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5"/>
          <p:cNvSpPr txBox="1"/>
          <p:nvPr>
            <p:ph idx="2" type="subTitle"/>
          </p:nvPr>
        </p:nvSpPr>
        <p:spPr>
          <a:xfrm>
            <a:off x="720000" y="4042407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5"/>
          <p:cNvSpPr txBox="1"/>
          <p:nvPr>
            <p:ph idx="3" type="subTitle"/>
          </p:nvPr>
        </p:nvSpPr>
        <p:spPr>
          <a:xfrm>
            <a:off x="3152504" y="4042378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5"/>
          <p:cNvSpPr txBox="1"/>
          <p:nvPr>
            <p:ph idx="4" type="subTitle"/>
          </p:nvPr>
        </p:nvSpPr>
        <p:spPr>
          <a:xfrm>
            <a:off x="3152504" y="2294299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5"/>
          <p:cNvSpPr txBox="1"/>
          <p:nvPr>
            <p:ph hasCustomPrompt="1" idx="5" type="title"/>
          </p:nvPr>
        </p:nvSpPr>
        <p:spPr>
          <a:xfrm>
            <a:off x="720000" y="1342754"/>
            <a:ext cx="701400" cy="55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45"/>
          <p:cNvSpPr txBox="1"/>
          <p:nvPr>
            <p:ph hasCustomPrompt="1" idx="6" type="title"/>
          </p:nvPr>
        </p:nvSpPr>
        <p:spPr>
          <a:xfrm>
            <a:off x="3152504" y="3051447"/>
            <a:ext cx="701400" cy="56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45"/>
          <p:cNvSpPr txBox="1"/>
          <p:nvPr>
            <p:ph hasCustomPrompt="1" idx="7" type="title"/>
          </p:nvPr>
        </p:nvSpPr>
        <p:spPr>
          <a:xfrm>
            <a:off x="720000" y="3051475"/>
            <a:ext cx="701400" cy="56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45"/>
          <p:cNvSpPr txBox="1"/>
          <p:nvPr>
            <p:ph hasCustomPrompt="1" idx="8" type="title"/>
          </p:nvPr>
        </p:nvSpPr>
        <p:spPr>
          <a:xfrm>
            <a:off x="3152504" y="1342746"/>
            <a:ext cx="701400" cy="55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45"/>
          <p:cNvSpPr txBox="1"/>
          <p:nvPr>
            <p:ph idx="9" type="subTitle"/>
          </p:nvPr>
        </p:nvSpPr>
        <p:spPr>
          <a:xfrm>
            <a:off x="720000" y="1952768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idx="13" type="subTitle"/>
          </p:nvPr>
        </p:nvSpPr>
        <p:spPr>
          <a:xfrm>
            <a:off x="720000" y="3724067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14" type="subTitle"/>
          </p:nvPr>
        </p:nvSpPr>
        <p:spPr>
          <a:xfrm>
            <a:off x="3152504" y="3724117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idx="15" type="subTitle"/>
          </p:nvPr>
        </p:nvSpPr>
        <p:spPr>
          <a:xfrm>
            <a:off x="3152504" y="1976030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0" name="Google Shape;280;p45"/>
          <p:cNvSpPr/>
          <p:nvPr>
            <p:ph idx="16" type="pic"/>
          </p:nvPr>
        </p:nvSpPr>
        <p:spPr>
          <a:xfrm>
            <a:off x="5971900" y="0"/>
            <a:ext cx="3172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81" name="Google Shape;28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45"/>
          <p:cNvCxnSpPr>
            <a:stCxn id="281" idx="2"/>
          </p:cNvCxnSpPr>
          <p:nvPr/>
        </p:nvCxnSpPr>
        <p:spPr>
          <a:xfrm>
            <a:off x="369400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4406875" y="3489550"/>
            <a:ext cx="402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5" name="Google Shape;285;p46"/>
          <p:cNvSpPr txBox="1"/>
          <p:nvPr>
            <p:ph idx="1" type="subTitle"/>
          </p:nvPr>
        </p:nvSpPr>
        <p:spPr>
          <a:xfrm>
            <a:off x="4406875" y="539500"/>
            <a:ext cx="4023900" cy="29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720000" y="1491525"/>
            <a:ext cx="2947500" cy="20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8" name="Google Shape;288;p47"/>
          <p:cNvSpPr txBox="1"/>
          <p:nvPr>
            <p:ph idx="1" type="subTitle"/>
          </p:nvPr>
        </p:nvSpPr>
        <p:spPr>
          <a:xfrm>
            <a:off x="720000" y="3590300"/>
            <a:ext cx="2947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7"/>
          <p:cNvSpPr/>
          <p:nvPr>
            <p:ph idx="2" type="pic"/>
          </p:nvPr>
        </p:nvSpPr>
        <p:spPr>
          <a:xfrm>
            <a:off x="4539871" y="0"/>
            <a:ext cx="4604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166063" y="1988100"/>
            <a:ext cx="2898900" cy="11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2" name="Google Shape;292;p48"/>
          <p:cNvSpPr txBox="1"/>
          <p:nvPr>
            <p:ph idx="1" type="subTitle"/>
          </p:nvPr>
        </p:nvSpPr>
        <p:spPr>
          <a:xfrm>
            <a:off x="1166063" y="3121800"/>
            <a:ext cx="28989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3" name="Google Shape;293;p48"/>
          <p:cNvCxnSpPr>
            <a:endCxn id="294" idx="2"/>
          </p:cNvCxnSpPr>
          <p:nvPr/>
        </p:nvCxnSpPr>
        <p:spPr>
          <a:xfrm rot="10800000">
            <a:off x="978475" y="539500"/>
            <a:ext cx="816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4" name="Google Shape;294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13225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655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48"/>
          <p:cNvCxnSpPr>
            <a:stCxn id="295" idx="2"/>
          </p:cNvCxnSpPr>
          <p:nvPr/>
        </p:nvCxnSpPr>
        <p:spPr>
          <a:xfrm rot="10800000">
            <a:off x="1925" y="4604000"/>
            <a:ext cx="816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1702163" y="1988100"/>
            <a:ext cx="2898900" cy="11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9" name="Google Shape;299;p49"/>
          <p:cNvSpPr txBox="1"/>
          <p:nvPr>
            <p:ph idx="1" type="subTitle"/>
          </p:nvPr>
        </p:nvSpPr>
        <p:spPr>
          <a:xfrm>
            <a:off x="1702163" y="3154150"/>
            <a:ext cx="289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0" name="Google Shape;30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6569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49"/>
          <p:cNvCxnSpPr>
            <a:endCxn id="300" idx="2"/>
          </p:cNvCxnSpPr>
          <p:nvPr/>
        </p:nvCxnSpPr>
        <p:spPr>
          <a:xfrm>
            <a:off x="8789575" y="-150"/>
            <a:ext cx="0" cy="433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Google Shape;302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9"/>
          <p:cNvCxnSpPr>
            <a:stCxn id="302" idx="2"/>
          </p:cNvCxnSpPr>
          <p:nvPr/>
        </p:nvCxnSpPr>
        <p:spPr>
          <a:xfrm>
            <a:off x="369400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4967775" y="1988100"/>
            <a:ext cx="2898900" cy="11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6" name="Google Shape;306;p50"/>
          <p:cNvSpPr txBox="1"/>
          <p:nvPr>
            <p:ph idx="1" type="subTitle"/>
          </p:nvPr>
        </p:nvSpPr>
        <p:spPr>
          <a:xfrm>
            <a:off x="4967925" y="3121800"/>
            <a:ext cx="28989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7" name="Google Shape;307;p50"/>
          <p:cNvCxnSpPr>
            <a:endCxn id="308" idx="2"/>
          </p:cNvCxnSpPr>
          <p:nvPr/>
        </p:nvCxnSpPr>
        <p:spPr>
          <a:xfrm>
            <a:off x="1925" y="539500"/>
            <a:ext cx="816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8" name="Google Shape;30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8167025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7147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50"/>
          <p:cNvCxnSpPr>
            <a:stCxn id="309" idx="2"/>
          </p:cNvCxnSpPr>
          <p:nvPr/>
        </p:nvCxnSpPr>
        <p:spPr>
          <a:xfrm>
            <a:off x="979975" y="4604000"/>
            <a:ext cx="816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51"/>
          <p:cNvSpPr txBox="1"/>
          <p:nvPr>
            <p:ph idx="1" type="subTitle"/>
          </p:nvPr>
        </p:nvSpPr>
        <p:spPr>
          <a:xfrm>
            <a:off x="4923249" y="3133051"/>
            <a:ext cx="2505600" cy="1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1"/>
          <p:cNvSpPr txBox="1"/>
          <p:nvPr>
            <p:ph idx="2" type="subTitle"/>
          </p:nvPr>
        </p:nvSpPr>
        <p:spPr>
          <a:xfrm>
            <a:off x="1715375" y="3133051"/>
            <a:ext cx="2505600" cy="1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1"/>
          <p:cNvSpPr txBox="1"/>
          <p:nvPr>
            <p:ph idx="3" type="subTitle"/>
          </p:nvPr>
        </p:nvSpPr>
        <p:spPr>
          <a:xfrm>
            <a:off x="1715375" y="264542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6" name="Google Shape;316;p51"/>
          <p:cNvSpPr txBox="1"/>
          <p:nvPr>
            <p:ph idx="4" type="subTitle"/>
          </p:nvPr>
        </p:nvSpPr>
        <p:spPr>
          <a:xfrm>
            <a:off x="4923250" y="264542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17" name="Google Shape;317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51"/>
          <p:cNvCxnSpPr>
            <a:stCxn id="317" idx="2"/>
          </p:cNvCxnSpPr>
          <p:nvPr/>
        </p:nvCxnSpPr>
        <p:spPr>
          <a:xfrm>
            <a:off x="369400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Google Shape;31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6569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51"/>
          <p:cNvCxnSpPr>
            <a:endCxn id="319" idx="2"/>
          </p:cNvCxnSpPr>
          <p:nvPr/>
        </p:nvCxnSpPr>
        <p:spPr>
          <a:xfrm>
            <a:off x="8789575" y="-150"/>
            <a:ext cx="0" cy="433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6569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6"/>
          <p:cNvCxnSpPr>
            <a:endCxn id="30" idx="2"/>
          </p:cNvCxnSpPr>
          <p:nvPr/>
        </p:nvCxnSpPr>
        <p:spPr>
          <a:xfrm>
            <a:off x="8789575" y="-150"/>
            <a:ext cx="0" cy="433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3" name="Google Shape;323;p52"/>
          <p:cNvSpPr txBox="1"/>
          <p:nvPr>
            <p:ph idx="1" type="subTitle"/>
          </p:nvPr>
        </p:nvSpPr>
        <p:spPr>
          <a:xfrm>
            <a:off x="4298852" y="1444025"/>
            <a:ext cx="3316200" cy="26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52"/>
          <p:cNvSpPr txBox="1"/>
          <p:nvPr>
            <p:ph idx="2" type="subTitle"/>
          </p:nvPr>
        </p:nvSpPr>
        <p:spPr>
          <a:xfrm>
            <a:off x="720000" y="1444025"/>
            <a:ext cx="3316200" cy="26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5" name="Google Shape;3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87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52"/>
          <p:cNvCxnSpPr>
            <a:endCxn id="325" idx="2"/>
          </p:cNvCxnSpPr>
          <p:nvPr/>
        </p:nvCxnSpPr>
        <p:spPr>
          <a:xfrm>
            <a:off x="11650" y="4604000"/>
            <a:ext cx="81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9" name="Google Shape;329;p53"/>
          <p:cNvSpPr txBox="1"/>
          <p:nvPr>
            <p:ph idx="1" type="subTitle"/>
          </p:nvPr>
        </p:nvSpPr>
        <p:spPr>
          <a:xfrm>
            <a:off x="720001" y="3017801"/>
            <a:ext cx="2338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53"/>
          <p:cNvSpPr txBox="1"/>
          <p:nvPr>
            <p:ph idx="2" type="subTitle"/>
          </p:nvPr>
        </p:nvSpPr>
        <p:spPr>
          <a:xfrm>
            <a:off x="3402596" y="3017801"/>
            <a:ext cx="2338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3" type="subTitle"/>
          </p:nvPr>
        </p:nvSpPr>
        <p:spPr>
          <a:xfrm>
            <a:off x="6085198" y="3017801"/>
            <a:ext cx="2338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4" type="subTitle"/>
          </p:nvPr>
        </p:nvSpPr>
        <p:spPr>
          <a:xfrm>
            <a:off x="720000" y="2563225"/>
            <a:ext cx="233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53"/>
          <p:cNvSpPr txBox="1"/>
          <p:nvPr>
            <p:ph idx="5" type="subTitle"/>
          </p:nvPr>
        </p:nvSpPr>
        <p:spPr>
          <a:xfrm>
            <a:off x="3402600" y="2563225"/>
            <a:ext cx="233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4" name="Google Shape;334;p53"/>
          <p:cNvSpPr txBox="1"/>
          <p:nvPr>
            <p:ph idx="6" type="subTitle"/>
          </p:nvPr>
        </p:nvSpPr>
        <p:spPr>
          <a:xfrm>
            <a:off x="6085199" y="2563225"/>
            <a:ext cx="233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35" name="Google Shape;335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87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53"/>
          <p:cNvCxnSpPr>
            <a:endCxn id="335" idx="2"/>
          </p:cNvCxnSpPr>
          <p:nvPr/>
        </p:nvCxnSpPr>
        <p:spPr>
          <a:xfrm>
            <a:off x="11650" y="4604000"/>
            <a:ext cx="81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" type="subTitle"/>
          </p:nvPr>
        </p:nvSpPr>
        <p:spPr>
          <a:xfrm>
            <a:off x="1481700" y="1971400"/>
            <a:ext cx="2016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54"/>
          <p:cNvSpPr txBox="1"/>
          <p:nvPr>
            <p:ph idx="2" type="subTitle"/>
          </p:nvPr>
        </p:nvSpPr>
        <p:spPr>
          <a:xfrm>
            <a:off x="4752428" y="1971400"/>
            <a:ext cx="2016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54"/>
          <p:cNvSpPr txBox="1"/>
          <p:nvPr>
            <p:ph idx="3" type="subTitle"/>
          </p:nvPr>
        </p:nvSpPr>
        <p:spPr>
          <a:xfrm>
            <a:off x="1481700" y="3589525"/>
            <a:ext cx="2016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4"/>
          <p:cNvSpPr txBox="1"/>
          <p:nvPr>
            <p:ph idx="4" type="subTitle"/>
          </p:nvPr>
        </p:nvSpPr>
        <p:spPr>
          <a:xfrm>
            <a:off x="4752428" y="3589525"/>
            <a:ext cx="2016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4"/>
          <p:cNvSpPr txBox="1"/>
          <p:nvPr>
            <p:ph idx="5" type="subTitle"/>
          </p:nvPr>
        </p:nvSpPr>
        <p:spPr>
          <a:xfrm>
            <a:off x="1481700" y="1559550"/>
            <a:ext cx="2016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4" name="Google Shape;344;p54"/>
          <p:cNvSpPr txBox="1"/>
          <p:nvPr>
            <p:ph idx="6" type="subTitle"/>
          </p:nvPr>
        </p:nvSpPr>
        <p:spPr>
          <a:xfrm>
            <a:off x="1481700" y="3177600"/>
            <a:ext cx="2016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5" name="Google Shape;345;p54"/>
          <p:cNvSpPr txBox="1"/>
          <p:nvPr>
            <p:ph idx="7" type="subTitle"/>
          </p:nvPr>
        </p:nvSpPr>
        <p:spPr>
          <a:xfrm>
            <a:off x="4752424" y="1559550"/>
            <a:ext cx="2016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6" name="Google Shape;346;p54"/>
          <p:cNvSpPr txBox="1"/>
          <p:nvPr>
            <p:ph idx="8" type="subTitle"/>
          </p:nvPr>
        </p:nvSpPr>
        <p:spPr>
          <a:xfrm>
            <a:off x="4752424" y="3177600"/>
            <a:ext cx="2016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47" name="Google Shape;34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56950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54"/>
          <p:cNvCxnSpPr>
            <a:stCxn id="347" idx="2"/>
          </p:cNvCxnSpPr>
          <p:nvPr/>
        </p:nvCxnSpPr>
        <p:spPr>
          <a:xfrm>
            <a:off x="8789575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1" name="Google Shape;351;p55"/>
          <p:cNvSpPr txBox="1"/>
          <p:nvPr>
            <p:ph idx="1" type="subTitle"/>
          </p:nvPr>
        </p:nvSpPr>
        <p:spPr>
          <a:xfrm>
            <a:off x="714886" y="1906316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55"/>
          <p:cNvSpPr txBox="1"/>
          <p:nvPr>
            <p:ph idx="2" type="subTitle"/>
          </p:nvPr>
        </p:nvSpPr>
        <p:spPr>
          <a:xfrm>
            <a:off x="3477686" y="1906316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55"/>
          <p:cNvSpPr txBox="1"/>
          <p:nvPr>
            <p:ph idx="3" type="subTitle"/>
          </p:nvPr>
        </p:nvSpPr>
        <p:spPr>
          <a:xfrm>
            <a:off x="714886" y="3492100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5"/>
          <p:cNvSpPr txBox="1"/>
          <p:nvPr>
            <p:ph idx="4" type="subTitle"/>
          </p:nvPr>
        </p:nvSpPr>
        <p:spPr>
          <a:xfrm>
            <a:off x="3477686" y="3492100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5"/>
          <p:cNvSpPr txBox="1"/>
          <p:nvPr>
            <p:ph idx="5" type="subTitle"/>
          </p:nvPr>
        </p:nvSpPr>
        <p:spPr>
          <a:xfrm>
            <a:off x="6241836" y="1906316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5"/>
          <p:cNvSpPr txBox="1"/>
          <p:nvPr>
            <p:ph idx="6" type="subTitle"/>
          </p:nvPr>
        </p:nvSpPr>
        <p:spPr>
          <a:xfrm>
            <a:off x="6241836" y="3492100"/>
            <a:ext cx="218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5"/>
          <p:cNvSpPr txBox="1"/>
          <p:nvPr>
            <p:ph idx="7" type="subTitle"/>
          </p:nvPr>
        </p:nvSpPr>
        <p:spPr>
          <a:xfrm>
            <a:off x="713225" y="1644825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" name="Google Shape;358;p55"/>
          <p:cNvSpPr txBox="1"/>
          <p:nvPr>
            <p:ph idx="8" type="subTitle"/>
          </p:nvPr>
        </p:nvSpPr>
        <p:spPr>
          <a:xfrm>
            <a:off x="3476025" y="1644825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55"/>
          <p:cNvSpPr txBox="1"/>
          <p:nvPr>
            <p:ph idx="9" type="subTitle"/>
          </p:nvPr>
        </p:nvSpPr>
        <p:spPr>
          <a:xfrm>
            <a:off x="6240175" y="1644825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55"/>
          <p:cNvSpPr txBox="1"/>
          <p:nvPr>
            <p:ph idx="13" type="subTitle"/>
          </p:nvPr>
        </p:nvSpPr>
        <p:spPr>
          <a:xfrm>
            <a:off x="713225" y="3229471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55"/>
          <p:cNvSpPr txBox="1"/>
          <p:nvPr>
            <p:ph idx="14" type="subTitle"/>
          </p:nvPr>
        </p:nvSpPr>
        <p:spPr>
          <a:xfrm>
            <a:off x="3476025" y="3229471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2" name="Google Shape;362;p55"/>
          <p:cNvSpPr txBox="1"/>
          <p:nvPr>
            <p:ph idx="15" type="subTitle"/>
          </p:nvPr>
        </p:nvSpPr>
        <p:spPr>
          <a:xfrm>
            <a:off x="6240175" y="3229471"/>
            <a:ext cx="219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63" name="Google Shape;363;p55"/>
          <p:cNvCxnSpPr>
            <a:endCxn id="364" idx="2"/>
          </p:cNvCxnSpPr>
          <p:nvPr/>
        </p:nvCxnSpPr>
        <p:spPr>
          <a:xfrm rot="10800000">
            <a:off x="978475" y="4604000"/>
            <a:ext cx="816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4" name="Google Shape;364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132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7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7" name="Google Shape;367;p56"/>
          <p:cNvSpPr txBox="1"/>
          <p:nvPr>
            <p:ph idx="1" type="subTitle"/>
          </p:nvPr>
        </p:nvSpPr>
        <p:spPr>
          <a:xfrm>
            <a:off x="2285187" y="2239126"/>
            <a:ext cx="203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56"/>
          <p:cNvSpPr txBox="1"/>
          <p:nvPr>
            <p:ph idx="2" type="subTitle"/>
          </p:nvPr>
        </p:nvSpPr>
        <p:spPr>
          <a:xfrm>
            <a:off x="4820324" y="2239126"/>
            <a:ext cx="203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56"/>
          <p:cNvSpPr txBox="1"/>
          <p:nvPr>
            <p:ph idx="3" type="subTitle"/>
          </p:nvPr>
        </p:nvSpPr>
        <p:spPr>
          <a:xfrm>
            <a:off x="1017612" y="4031700"/>
            <a:ext cx="203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56"/>
          <p:cNvSpPr txBox="1"/>
          <p:nvPr>
            <p:ph idx="4" type="subTitle"/>
          </p:nvPr>
        </p:nvSpPr>
        <p:spPr>
          <a:xfrm>
            <a:off x="3552749" y="4031700"/>
            <a:ext cx="203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6"/>
          <p:cNvSpPr txBox="1"/>
          <p:nvPr>
            <p:ph idx="5" type="subTitle"/>
          </p:nvPr>
        </p:nvSpPr>
        <p:spPr>
          <a:xfrm>
            <a:off x="6087886" y="4031700"/>
            <a:ext cx="203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6"/>
          <p:cNvSpPr txBox="1"/>
          <p:nvPr>
            <p:ph idx="6" type="subTitle"/>
          </p:nvPr>
        </p:nvSpPr>
        <p:spPr>
          <a:xfrm>
            <a:off x="2289185" y="1791325"/>
            <a:ext cx="20304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3" name="Google Shape;373;p56"/>
          <p:cNvSpPr txBox="1"/>
          <p:nvPr>
            <p:ph idx="7" type="subTitle"/>
          </p:nvPr>
        </p:nvSpPr>
        <p:spPr>
          <a:xfrm>
            <a:off x="4824325" y="1791325"/>
            <a:ext cx="20304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4" name="Google Shape;374;p56"/>
          <p:cNvSpPr txBox="1"/>
          <p:nvPr>
            <p:ph idx="8" type="subTitle"/>
          </p:nvPr>
        </p:nvSpPr>
        <p:spPr>
          <a:xfrm>
            <a:off x="1021610" y="3583794"/>
            <a:ext cx="20304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5" name="Google Shape;375;p56"/>
          <p:cNvSpPr txBox="1"/>
          <p:nvPr>
            <p:ph idx="9" type="subTitle"/>
          </p:nvPr>
        </p:nvSpPr>
        <p:spPr>
          <a:xfrm>
            <a:off x="3556751" y="3583794"/>
            <a:ext cx="20304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6" name="Google Shape;376;p56"/>
          <p:cNvSpPr txBox="1"/>
          <p:nvPr>
            <p:ph idx="13" type="subTitle"/>
          </p:nvPr>
        </p:nvSpPr>
        <p:spPr>
          <a:xfrm>
            <a:off x="6091891" y="3583794"/>
            <a:ext cx="2030400" cy="5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77" name="Google Shape;37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56"/>
          <p:cNvCxnSpPr>
            <a:stCxn id="377" idx="2"/>
          </p:cNvCxnSpPr>
          <p:nvPr/>
        </p:nvCxnSpPr>
        <p:spPr>
          <a:xfrm>
            <a:off x="369400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9" name="Google Shape;37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6569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56"/>
          <p:cNvCxnSpPr>
            <a:endCxn id="379" idx="2"/>
          </p:cNvCxnSpPr>
          <p:nvPr/>
        </p:nvCxnSpPr>
        <p:spPr>
          <a:xfrm>
            <a:off x="8789575" y="-150"/>
            <a:ext cx="0" cy="433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 txBox="1"/>
          <p:nvPr>
            <p:ph hasCustomPrompt="1" type="title"/>
          </p:nvPr>
        </p:nvSpPr>
        <p:spPr>
          <a:xfrm>
            <a:off x="4474550" y="539500"/>
            <a:ext cx="3956100" cy="82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57"/>
          <p:cNvSpPr txBox="1"/>
          <p:nvPr>
            <p:ph idx="1" type="subTitle"/>
          </p:nvPr>
        </p:nvSpPr>
        <p:spPr>
          <a:xfrm>
            <a:off x="4474550" y="1351275"/>
            <a:ext cx="3956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4" name="Google Shape;384;p57"/>
          <p:cNvSpPr txBox="1"/>
          <p:nvPr>
            <p:ph hasCustomPrompt="1" idx="2" type="title"/>
          </p:nvPr>
        </p:nvSpPr>
        <p:spPr>
          <a:xfrm>
            <a:off x="4474550" y="1794910"/>
            <a:ext cx="3956100" cy="82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57"/>
          <p:cNvSpPr txBox="1"/>
          <p:nvPr>
            <p:ph idx="3" type="subTitle"/>
          </p:nvPr>
        </p:nvSpPr>
        <p:spPr>
          <a:xfrm>
            <a:off x="4474550" y="2609187"/>
            <a:ext cx="3956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6" name="Google Shape;386;p57"/>
          <p:cNvSpPr txBox="1"/>
          <p:nvPr>
            <p:ph hasCustomPrompt="1" idx="4" type="title"/>
          </p:nvPr>
        </p:nvSpPr>
        <p:spPr>
          <a:xfrm>
            <a:off x="4474550" y="3050296"/>
            <a:ext cx="3956100" cy="82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57"/>
          <p:cNvSpPr txBox="1"/>
          <p:nvPr>
            <p:ph idx="5" type="subTitle"/>
          </p:nvPr>
        </p:nvSpPr>
        <p:spPr>
          <a:xfrm>
            <a:off x="4474550" y="3867125"/>
            <a:ext cx="3956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hasCustomPrompt="1" type="title"/>
          </p:nvPr>
        </p:nvSpPr>
        <p:spPr>
          <a:xfrm>
            <a:off x="1194900" y="14176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58"/>
          <p:cNvSpPr txBox="1"/>
          <p:nvPr>
            <p:ph idx="1" type="subTitle"/>
          </p:nvPr>
        </p:nvSpPr>
        <p:spPr>
          <a:xfrm>
            <a:off x="720000" y="3844400"/>
            <a:ext cx="23487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1" name="Google Shape;391;p58"/>
          <p:cNvSpPr txBox="1"/>
          <p:nvPr>
            <p:ph idx="2" type="subTitle"/>
          </p:nvPr>
        </p:nvSpPr>
        <p:spPr>
          <a:xfrm>
            <a:off x="720000" y="3412325"/>
            <a:ext cx="2348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2" name="Google Shape;392;p58"/>
          <p:cNvSpPr txBox="1"/>
          <p:nvPr>
            <p:ph hasCustomPrompt="1" idx="3" type="title"/>
          </p:nvPr>
        </p:nvSpPr>
        <p:spPr>
          <a:xfrm>
            <a:off x="3876825" y="1417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58"/>
          <p:cNvSpPr txBox="1"/>
          <p:nvPr>
            <p:ph idx="4" type="subTitle"/>
          </p:nvPr>
        </p:nvSpPr>
        <p:spPr>
          <a:xfrm>
            <a:off x="3401036" y="3844400"/>
            <a:ext cx="23487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4" name="Google Shape;394;p58"/>
          <p:cNvSpPr txBox="1"/>
          <p:nvPr>
            <p:ph idx="5" type="subTitle"/>
          </p:nvPr>
        </p:nvSpPr>
        <p:spPr>
          <a:xfrm>
            <a:off x="3401036" y="3412325"/>
            <a:ext cx="2348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5" name="Google Shape;395;p58"/>
          <p:cNvSpPr txBox="1"/>
          <p:nvPr>
            <p:ph hasCustomPrompt="1" idx="6" type="title"/>
          </p:nvPr>
        </p:nvSpPr>
        <p:spPr>
          <a:xfrm>
            <a:off x="6557575" y="1417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58"/>
          <p:cNvSpPr txBox="1"/>
          <p:nvPr>
            <p:ph idx="7" type="subTitle"/>
          </p:nvPr>
        </p:nvSpPr>
        <p:spPr>
          <a:xfrm>
            <a:off x="6082071" y="3844400"/>
            <a:ext cx="23487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7" name="Google Shape;397;p58"/>
          <p:cNvSpPr txBox="1"/>
          <p:nvPr>
            <p:ph idx="8" type="subTitle"/>
          </p:nvPr>
        </p:nvSpPr>
        <p:spPr>
          <a:xfrm>
            <a:off x="6082071" y="3412325"/>
            <a:ext cx="2348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8" name="Google Shape;398;p5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99" name="Google Shape;39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36775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58"/>
          <p:cNvCxnSpPr>
            <a:endCxn id="399" idx="2"/>
          </p:cNvCxnSpPr>
          <p:nvPr/>
        </p:nvCxnSpPr>
        <p:spPr>
          <a:xfrm>
            <a:off x="369400" y="-150"/>
            <a:ext cx="0" cy="433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1" name="Google Shape;401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2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58"/>
          <p:cNvCxnSpPr>
            <a:stCxn id="401" idx="2"/>
          </p:cNvCxnSpPr>
          <p:nvPr/>
        </p:nvCxnSpPr>
        <p:spPr>
          <a:xfrm>
            <a:off x="8781350" y="804751"/>
            <a:ext cx="0" cy="43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05" name="Google Shape;40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56950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59"/>
          <p:cNvCxnSpPr>
            <a:stCxn id="405" idx="2"/>
          </p:cNvCxnSpPr>
          <p:nvPr/>
        </p:nvCxnSpPr>
        <p:spPr>
          <a:xfrm>
            <a:off x="8789575" y="804751"/>
            <a:ext cx="0" cy="434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7" name="Google Shape;40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36775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59"/>
          <p:cNvCxnSpPr>
            <a:stCxn id="407" idx="2"/>
          </p:cNvCxnSpPr>
          <p:nvPr/>
        </p:nvCxnSpPr>
        <p:spPr>
          <a:xfrm rot="10800000">
            <a:off x="369400" y="-5850"/>
            <a:ext cx="0" cy="434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411" name="Google Shape;411;p60"/>
          <p:cNvCxnSpPr>
            <a:endCxn id="412" idx="2"/>
          </p:cNvCxnSpPr>
          <p:nvPr/>
        </p:nvCxnSpPr>
        <p:spPr>
          <a:xfrm>
            <a:off x="1950" y="4604000"/>
            <a:ext cx="829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2" name="Google Shape;41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2981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3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15" name="Google Shape;41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61"/>
          <p:cNvCxnSpPr>
            <a:stCxn id="415" idx="2"/>
          </p:cNvCxnSpPr>
          <p:nvPr/>
        </p:nvCxnSpPr>
        <p:spPr>
          <a:xfrm>
            <a:off x="369400" y="804751"/>
            <a:ext cx="0" cy="434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7" name="Google Shape;417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86569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61"/>
          <p:cNvCxnSpPr>
            <a:stCxn id="417" idx="2"/>
          </p:cNvCxnSpPr>
          <p:nvPr/>
        </p:nvCxnSpPr>
        <p:spPr>
          <a:xfrm rot="10800000">
            <a:off x="8789575" y="-5850"/>
            <a:ext cx="0" cy="434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720000" y="445025"/>
            <a:ext cx="4007400" cy="1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720000" y="1881550"/>
            <a:ext cx="40074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2"/>
          <p:cNvSpPr txBox="1"/>
          <p:nvPr>
            <p:ph type="title"/>
          </p:nvPr>
        </p:nvSpPr>
        <p:spPr>
          <a:xfrm>
            <a:off x="713225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1" name="Google Shape;421;p62"/>
          <p:cNvSpPr txBox="1"/>
          <p:nvPr>
            <p:ph idx="1" type="subTitle"/>
          </p:nvPr>
        </p:nvSpPr>
        <p:spPr>
          <a:xfrm>
            <a:off x="713225" y="16761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62"/>
          <p:cNvSpPr txBox="1"/>
          <p:nvPr/>
        </p:nvSpPr>
        <p:spPr>
          <a:xfrm>
            <a:off x="713225" y="3643050"/>
            <a:ext cx="3837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b="1" sz="12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0600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63"/>
          <p:cNvCxnSpPr>
            <a:stCxn id="424" idx="2"/>
            <a:endCxn id="426" idx="2"/>
          </p:cNvCxnSpPr>
          <p:nvPr/>
        </p:nvCxnSpPr>
        <p:spPr>
          <a:xfrm>
            <a:off x="713225" y="804751"/>
            <a:ext cx="0" cy="353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6" name="Google Shape;426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8060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8150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63"/>
          <p:cNvCxnSpPr>
            <a:stCxn id="427" idx="2"/>
            <a:endCxn id="429" idx="2"/>
          </p:cNvCxnSpPr>
          <p:nvPr/>
        </p:nvCxnSpPr>
        <p:spPr>
          <a:xfrm>
            <a:off x="8430775" y="804751"/>
            <a:ext cx="0" cy="353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9" name="Google Shape;42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981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80600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64"/>
          <p:cNvCxnSpPr>
            <a:stCxn id="431" idx="2"/>
            <a:endCxn id="433" idx="2"/>
          </p:cNvCxnSpPr>
          <p:nvPr/>
        </p:nvCxnSpPr>
        <p:spPr>
          <a:xfrm>
            <a:off x="845851" y="539500"/>
            <a:ext cx="745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3" name="Google Shape;433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298150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8060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64"/>
          <p:cNvCxnSpPr>
            <a:stCxn id="434" idx="2"/>
            <a:endCxn id="436" idx="2"/>
          </p:cNvCxnSpPr>
          <p:nvPr/>
        </p:nvCxnSpPr>
        <p:spPr>
          <a:xfrm>
            <a:off x="845851" y="4604000"/>
            <a:ext cx="745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6" name="Google Shape;43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2981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713250" y="1288450"/>
            <a:ext cx="7717500" cy="12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8750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8"/>
          <p:cNvCxnSpPr>
            <a:endCxn id="37" idx="2"/>
          </p:cNvCxnSpPr>
          <p:nvPr/>
        </p:nvCxnSpPr>
        <p:spPr>
          <a:xfrm>
            <a:off x="11650" y="539500"/>
            <a:ext cx="81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2135550" y="539500"/>
            <a:ext cx="48729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135550" y="216697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/>
          <p:nvPr>
            <p:ph idx="2" type="pic"/>
          </p:nvPr>
        </p:nvSpPr>
        <p:spPr>
          <a:xfrm>
            <a:off x="0" y="3183325"/>
            <a:ext cx="9144000" cy="196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>
            <p:ph idx="2" type="pic"/>
          </p:nvPr>
        </p:nvSpPr>
        <p:spPr>
          <a:xfrm>
            <a:off x="0" y="-125"/>
            <a:ext cx="9144000" cy="53043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720000" y="539500"/>
            <a:ext cx="4347600" cy="1000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None/>
              <a:defRPr sz="3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None/>
              <a:defRPr sz="3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4.png"/><Relationship Id="rId7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5.jp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31.jpg"/><Relationship Id="rId5" Type="http://schemas.openxmlformats.org/officeDocument/2006/relationships/image" Target="../media/image24.jp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102" l="0" r="7817" t="11094"/>
          <a:stretch/>
        </p:blipFill>
        <p:spPr>
          <a:xfrm>
            <a:off x="-50" y="100"/>
            <a:ext cx="9144003" cy="5143501"/>
          </a:xfrm>
          <a:prstGeom prst="rect">
            <a:avLst/>
          </a:prstGeom>
        </p:spPr>
      </p:pic>
      <p:sp>
        <p:nvSpPr>
          <p:cNvPr id="442" name="Google Shape;442;p65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gradFill>
            <a:gsLst>
              <a:gs pos="0">
                <a:schemeClr val="lt1">
                  <a:alpha val="49690"/>
                </a:schemeClr>
              </a:gs>
              <a:gs pos="100000">
                <a:srgbClr val="384957">
                  <a:alpha val="0"/>
                  <a:alpha val="4969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65"/>
          <p:cNvSpPr txBox="1"/>
          <p:nvPr>
            <p:ph type="ctrTitle"/>
          </p:nvPr>
        </p:nvSpPr>
        <p:spPr>
          <a:xfrm>
            <a:off x="713225" y="1406125"/>
            <a:ext cx="68541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United Airlines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Maintenance Optimization</a:t>
            </a:r>
            <a:endParaRPr sz="4300"/>
          </a:p>
        </p:txBody>
      </p:sp>
      <p:sp>
        <p:nvSpPr>
          <p:cNvPr id="444" name="Google Shape;444;p65"/>
          <p:cNvSpPr txBox="1"/>
          <p:nvPr>
            <p:ph idx="1" type="subTitle"/>
          </p:nvPr>
        </p:nvSpPr>
        <p:spPr>
          <a:xfrm>
            <a:off x="713225" y="3982375"/>
            <a:ext cx="4879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Haoyang Xu, Yanqian Pan, Yuying Wang</a:t>
            </a:r>
            <a:endParaRPr sz="1500"/>
          </a:p>
        </p:txBody>
      </p:sp>
      <p:cxnSp>
        <p:nvCxnSpPr>
          <p:cNvPr id="445" name="Google Shape;445;p65"/>
          <p:cNvCxnSpPr>
            <a:stCxn id="446" idx="3"/>
          </p:cNvCxnSpPr>
          <p:nvPr/>
        </p:nvCxnSpPr>
        <p:spPr>
          <a:xfrm>
            <a:off x="1738600" y="541025"/>
            <a:ext cx="66267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65"/>
          <p:cNvCxnSpPr>
            <a:endCxn id="448" idx="2"/>
          </p:cNvCxnSpPr>
          <p:nvPr/>
        </p:nvCxnSpPr>
        <p:spPr>
          <a:xfrm>
            <a:off x="721325" y="4604000"/>
            <a:ext cx="744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8" name="Google Shape;4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655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/>
          <p:nvPr/>
        </p:nvSpPr>
        <p:spPr>
          <a:xfrm>
            <a:off x="712000" y="408425"/>
            <a:ext cx="1026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305750" y="412150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&amp; Right Variable </a:t>
            </a:r>
            <a:r>
              <a:rPr lang="en"/>
              <a:t>Time Series Plot</a:t>
            </a:r>
            <a:endParaRPr/>
          </a:p>
        </p:txBody>
      </p:sp>
      <p:pic>
        <p:nvPicPr>
          <p:cNvPr id="575" name="Google Shape;57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57725"/>
            <a:ext cx="2658775" cy="159827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4"/>
          <p:cNvSpPr/>
          <p:nvPr/>
        </p:nvSpPr>
        <p:spPr>
          <a:xfrm rot="5400000">
            <a:off x="3327225" y="2639550"/>
            <a:ext cx="839100" cy="314700"/>
          </a:xfrm>
          <a:prstGeom prst="triangl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7" name="Google Shape;57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6000" y="1257727"/>
            <a:ext cx="3000155" cy="15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8275" y="3096000"/>
            <a:ext cx="3000151" cy="161729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4"/>
          <p:cNvSpPr/>
          <p:nvPr/>
        </p:nvSpPr>
        <p:spPr>
          <a:xfrm>
            <a:off x="5883750" y="1257725"/>
            <a:ext cx="291000" cy="108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0" name="Google Shape;580;p74"/>
          <p:cNvSpPr/>
          <p:nvPr/>
        </p:nvSpPr>
        <p:spPr>
          <a:xfrm>
            <a:off x="5883750" y="3096000"/>
            <a:ext cx="291000" cy="108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81" name="Google Shape;581;p74"/>
          <p:cNvCxnSpPr/>
          <p:nvPr/>
        </p:nvCxnSpPr>
        <p:spPr>
          <a:xfrm>
            <a:off x="6174750" y="1311875"/>
            <a:ext cx="1374000" cy="103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74"/>
          <p:cNvCxnSpPr>
            <a:stCxn id="580" idx="7"/>
          </p:cNvCxnSpPr>
          <p:nvPr/>
        </p:nvCxnSpPr>
        <p:spPr>
          <a:xfrm flipH="1" rot="10800000">
            <a:off x="6132134" y="2739260"/>
            <a:ext cx="1233900" cy="37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3" name="Google Shape;58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8549" y="2300123"/>
            <a:ext cx="1374000" cy="44562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4"/>
          <p:cNvSpPr txBox="1"/>
          <p:nvPr/>
        </p:nvSpPr>
        <p:spPr>
          <a:xfrm>
            <a:off x="7472575" y="3228425"/>
            <a:ext cx="13740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Group by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Aircraft (ACID)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 left and right ratio over time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5" name="Google Shape;58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000" y="3096000"/>
            <a:ext cx="2658777" cy="160123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4"/>
          <p:cNvSpPr txBox="1"/>
          <p:nvPr/>
        </p:nvSpPr>
        <p:spPr>
          <a:xfrm>
            <a:off x="126900" y="3610175"/>
            <a:ext cx="5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EGT</a:t>
            </a:r>
            <a:endParaRPr/>
          </a:p>
        </p:txBody>
      </p:sp>
      <p:sp>
        <p:nvSpPr>
          <p:cNvPr id="587" name="Google Shape;587;p74"/>
          <p:cNvSpPr txBox="1"/>
          <p:nvPr/>
        </p:nvSpPr>
        <p:spPr>
          <a:xfrm>
            <a:off x="126900" y="1856763"/>
            <a:ext cx="5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EPR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50" y="2378975"/>
            <a:ext cx="3000151" cy="1617291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5"/>
          <p:cNvSpPr/>
          <p:nvPr/>
        </p:nvSpPr>
        <p:spPr>
          <a:xfrm>
            <a:off x="659025" y="2678475"/>
            <a:ext cx="1245300" cy="473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4" name="Google Shape;594;p75"/>
          <p:cNvSpPr/>
          <p:nvPr/>
        </p:nvSpPr>
        <p:spPr>
          <a:xfrm>
            <a:off x="1904325" y="3182800"/>
            <a:ext cx="1245300" cy="473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95" name="Google Shape;595;p75"/>
          <p:cNvCxnSpPr/>
          <p:nvPr/>
        </p:nvCxnSpPr>
        <p:spPr>
          <a:xfrm flipH="1" rot="10800000">
            <a:off x="1721955" y="1981347"/>
            <a:ext cx="1650900" cy="76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75"/>
          <p:cNvCxnSpPr/>
          <p:nvPr/>
        </p:nvCxnSpPr>
        <p:spPr>
          <a:xfrm flipH="1" rot="10800000">
            <a:off x="2967255" y="2637772"/>
            <a:ext cx="480000" cy="61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7" name="Google Shape;5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375" y="215625"/>
            <a:ext cx="4737706" cy="257114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5"/>
          <p:cNvSpPr txBox="1"/>
          <p:nvPr/>
        </p:nvSpPr>
        <p:spPr>
          <a:xfrm>
            <a:off x="3698725" y="2935675"/>
            <a:ext cx="43170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Huge Difference between left &amp; right Exhaust Gas Temperature (EGT)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difference is within the constant range, then it can also be called as normality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Seems to have seasonality, check it next step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Seasonality Effect Check</a:t>
            </a:r>
            <a:endParaRPr/>
          </a:p>
        </p:txBody>
      </p:sp>
      <p:pic>
        <p:nvPicPr>
          <p:cNvPr id="604" name="Google Shape;6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54551"/>
            <a:ext cx="4610773" cy="255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400" y="2148812"/>
            <a:ext cx="3589250" cy="8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6"/>
          <p:cNvSpPr/>
          <p:nvPr/>
        </p:nvSpPr>
        <p:spPr>
          <a:xfrm>
            <a:off x="3907575" y="1460300"/>
            <a:ext cx="933900" cy="291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07" name="Google Shape;607;p76"/>
          <p:cNvCxnSpPr>
            <a:stCxn id="606" idx="6"/>
            <a:endCxn id="605" idx="0"/>
          </p:cNvCxnSpPr>
          <p:nvPr/>
        </p:nvCxnSpPr>
        <p:spPr>
          <a:xfrm>
            <a:off x="4841475" y="1605800"/>
            <a:ext cx="2147700" cy="54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76"/>
          <p:cNvSpPr txBox="1"/>
          <p:nvPr/>
        </p:nvSpPr>
        <p:spPr>
          <a:xfrm>
            <a:off x="5194400" y="3219925"/>
            <a:ext cx="35409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Deseasonalized data closely resemble the original data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Does not exhibit a strong seasonality effect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>
            <p:ph type="title"/>
          </p:nvPr>
        </p:nvSpPr>
        <p:spPr>
          <a:xfrm>
            <a:off x="630300" y="728625"/>
            <a:ext cx="8289900" cy="12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Model</a:t>
            </a:r>
            <a:endParaRPr/>
          </a:p>
        </p:txBody>
      </p:sp>
      <p:pic>
        <p:nvPicPr>
          <p:cNvPr id="614" name="Google Shape;614;p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7600" l="0" r="0" t="40102"/>
          <a:stretch/>
        </p:blipFill>
        <p:spPr>
          <a:xfrm>
            <a:off x="0" y="3183325"/>
            <a:ext cx="9144003" cy="19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/>
          <p:nvPr/>
        </p:nvSpPr>
        <p:spPr>
          <a:xfrm rot="5400000">
            <a:off x="3703800" y="-584298"/>
            <a:ext cx="1736400" cy="9144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77"/>
          <p:cNvPicPr preferRelativeResize="0"/>
          <p:nvPr/>
        </p:nvPicPr>
        <p:blipFill rotWithShape="1">
          <a:blip r:embed="rId4">
            <a:alphaModFix/>
          </a:blip>
          <a:srcRect b="21365" l="5953" r="0" t="0"/>
          <a:stretch/>
        </p:blipFill>
        <p:spPr>
          <a:xfrm rot="285205">
            <a:off x="2355425" y="1991451"/>
            <a:ext cx="6563700" cy="239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>
            <p:ph idx="1" type="subTitle"/>
          </p:nvPr>
        </p:nvSpPr>
        <p:spPr>
          <a:xfrm>
            <a:off x="3850450" y="417250"/>
            <a:ext cx="5836500" cy="9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Lexend Deca"/>
                <a:ea typeface="Lexend Deca"/>
                <a:cs typeface="Lexend Deca"/>
                <a:sym typeface="Lexend Deca"/>
              </a:rPr>
              <a:t>Data Partitioning</a:t>
            </a:r>
            <a:endParaRPr b="1" sz="42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22" name="Google Shape;622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845" r="17845" t="0"/>
          <a:stretch/>
        </p:blipFill>
        <p:spPr>
          <a:xfrm>
            <a:off x="0" y="0"/>
            <a:ext cx="3307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8"/>
          <p:cNvSpPr/>
          <p:nvPr/>
        </p:nvSpPr>
        <p:spPr>
          <a:xfrm flipH="1">
            <a:off x="817724" y="3350"/>
            <a:ext cx="25299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8"/>
          <p:cNvSpPr/>
          <p:nvPr/>
        </p:nvSpPr>
        <p:spPr>
          <a:xfrm flipH="1">
            <a:off x="2627082" y="3350"/>
            <a:ext cx="8352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587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78"/>
          <p:cNvCxnSpPr>
            <a:endCxn id="625" idx="2"/>
          </p:cNvCxnSpPr>
          <p:nvPr/>
        </p:nvCxnSpPr>
        <p:spPr>
          <a:xfrm>
            <a:off x="11650" y="4604000"/>
            <a:ext cx="81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78"/>
          <p:cNvSpPr txBox="1"/>
          <p:nvPr/>
        </p:nvSpPr>
        <p:spPr>
          <a:xfrm>
            <a:off x="3850438" y="3489750"/>
            <a:ext cx="38055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Split data into half and half year</a:t>
            </a:r>
            <a:endParaRPr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</a:pPr>
            <a:r>
              <a:rPr lang="en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Data volume  balance</a:t>
            </a:r>
            <a:endParaRPr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</a:pPr>
            <a:r>
              <a:rPr lang="en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Seasonality considerations</a:t>
            </a:r>
            <a:endParaRPr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</a:pPr>
            <a:r>
              <a:rPr lang="en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Avoid data leakage</a:t>
            </a:r>
            <a:endParaRPr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28" name="Google Shape;628;p78"/>
          <p:cNvSpPr/>
          <p:nvPr/>
        </p:nvSpPr>
        <p:spPr>
          <a:xfrm>
            <a:off x="3966925" y="1598363"/>
            <a:ext cx="1308000" cy="1223700"/>
          </a:xfrm>
          <a:prstGeom prst="roundRect">
            <a:avLst>
              <a:gd fmla="val 10082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 Deca"/>
                <a:ea typeface="Lexend Deca"/>
                <a:cs typeface="Lexend Deca"/>
                <a:sym typeface="Lexend Deca"/>
              </a:rPr>
              <a:t>Train Data</a:t>
            </a:r>
            <a:endParaRPr b="1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 Light"/>
                <a:ea typeface="Lexend Deca Light"/>
                <a:cs typeface="Lexend Deca Light"/>
                <a:sym typeface="Lexend Deca Light"/>
              </a:rPr>
              <a:t>80%</a:t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29" name="Google Shape;629;p78"/>
          <p:cNvSpPr/>
          <p:nvPr/>
        </p:nvSpPr>
        <p:spPr>
          <a:xfrm>
            <a:off x="5606825" y="1598375"/>
            <a:ext cx="1308000" cy="1223700"/>
          </a:xfrm>
          <a:prstGeom prst="roundRect">
            <a:avLst>
              <a:gd fmla="val 8803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 Deca"/>
                <a:ea typeface="Lexend Deca"/>
                <a:cs typeface="Lexend Deca"/>
                <a:sym typeface="Lexend Deca"/>
              </a:rPr>
              <a:t>Val Data</a:t>
            </a:r>
            <a:endParaRPr b="1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 Light"/>
                <a:ea typeface="Lexend Deca Light"/>
                <a:cs typeface="Lexend Deca Light"/>
                <a:sym typeface="Lexend Deca Light"/>
              </a:rPr>
              <a:t>20%</a:t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30" name="Google Shape;630;p78"/>
          <p:cNvSpPr/>
          <p:nvPr/>
        </p:nvSpPr>
        <p:spPr>
          <a:xfrm>
            <a:off x="7515450" y="1598375"/>
            <a:ext cx="1308000" cy="1223700"/>
          </a:xfrm>
          <a:prstGeom prst="roundRect">
            <a:avLst>
              <a:gd fmla="val 934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 Deca"/>
                <a:ea typeface="Lexend Deca"/>
                <a:cs typeface="Lexend Deca"/>
                <a:sym typeface="Lexend Deca"/>
              </a:rPr>
              <a:t>Test Data</a:t>
            </a:r>
            <a:endParaRPr b="1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31" name="Google Shape;631;p78"/>
          <p:cNvSpPr txBox="1"/>
          <p:nvPr/>
        </p:nvSpPr>
        <p:spPr>
          <a:xfrm>
            <a:off x="4883400" y="2960250"/>
            <a:ext cx="1230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Half Year</a:t>
            </a:r>
            <a:endParaRPr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632" name="Google Shape;632;p78"/>
          <p:cNvCxnSpPr/>
          <p:nvPr/>
        </p:nvCxnSpPr>
        <p:spPr>
          <a:xfrm>
            <a:off x="7209738" y="1509150"/>
            <a:ext cx="10800" cy="162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33" name="Google Shape;633;p78"/>
          <p:cNvSpPr txBox="1"/>
          <p:nvPr/>
        </p:nvSpPr>
        <p:spPr>
          <a:xfrm>
            <a:off x="7554300" y="2960250"/>
            <a:ext cx="1230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Half Year</a:t>
            </a:r>
            <a:endParaRPr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7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6552" l="0" r="0" t="6543"/>
          <a:stretch/>
        </p:blipFill>
        <p:spPr>
          <a:xfrm>
            <a:off x="0" y="-125"/>
            <a:ext cx="9144003" cy="5304298"/>
          </a:xfrm>
          <a:prstGeom prst="rect">
            <a:avLst/>
          </a:prstGeom>
        </p:spPr>
      </p:pic>
      <p:sp>
        <p:nvSpPr>
          <p:cNvPr id="639" name="Google Shape;639;p79"/>
          <p:cNvSpPr/>
          <p:nvPr/>
        </p:nvSpPr>
        <p:spPr>
          <a:xfrm rot="-5400000">
            <a:off x="4154400" y="314527"/>
            <a:ext cx="835200" cy="9144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9"/>
          <p:cNvSpPr txBox="1"/>
          <p:nvPr>
            <p:ph type="title"/>
          </p:nvPr>
        </p:nvSpPr>
        <p:spPr>
          <a:xfrm>
            <a:off x="720000" y="539500"/>
            <a:ext cx="2238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pic>
        <p:nvPicPr>
          <p:cNvPr id="641" name="Google Shape;64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00" y="1359912"/>
            <a:ext cx="3641475" cy="290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3400" y="829400"/>
            <a:ext cx="3386800" cy="9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9"/>
          <p:cNvSpPr/>
          <p:nvPr/>
        </p:nvSpPr>
        <p:spPr>
          <a:xfrm>
            <a:off x="4183400" y="1359900"/>
            <a:ext cx="2781600" cy="467100"/>
          </a:xfrm>
          <a:prstGeom prst="ellipse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44" name="Google Shape;644;p79"/>
          <p:cNvSpPr/>
          <p:nvPr/>
        </p:nvSpPr>
        <p:spPr>
          <a:xfrm>
            <a:off x="4284800" y="2644000"/>
            <a:ext cx="3169200" cy="1623300"/>
          </a:xfrm>
          <a:prstGeom prst="roundRect">
            <a:avLst>
              <a:gd fmla="val 9698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 Light"/>
                <a:ea typeface="Lexend Deca Light"/>
                <a:cs typeface="Lexend Deca Light"/>
                <a:sym typeface="Lexend Deca Light"/>
              </a:rPr>
              <a:t>Training data MSE: 0.027</a:t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 Light"/>
                <a:ea typeface="Lexend Deca Light"/>
                <a:cs typeface="Lexend Deca Light"/>
                <a:sym typeface="Lexend Deca Light"/>
              </a:rPr>
              <a:t>Val data MSE: 0.028</a:t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 Light"/>
                <a:ea typeface="Lexend Deca Light"/>
                <a:cs typeface="Lexend Deca Light"/>
                <a:sym typeface="Lexend Deca Light"/>
              </a:rPr>
              <a:t>Test data MSE: 0.05</a:t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cxnSp>
        <p:nvCxnSpPr>
          <p:cNvPr id="645" name="Google Shape;645;p79"/>
          <p:cNvCxnSpPr>
            <a:stCxn id="643" idx="4"/>
            <a:endCxn id="644" idx="0"/>
          </p:cNvCxnSpPr>
          <p:nvPr/>
        </p:nvCxnSpPr>
        <p:spPr>
          <a:xfrm>
            <a:off x="5574200" y="1827000"/>
            <a:ext cx="295200" cy="8169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0"/>
          <p:cNvSpPr txBox="1"/>
          <p:nvPr>
            <p:ph type="title"/>
          </p:nvPr>
        </p:nvSpPr>
        <p:spPr>
          <a:xfrm>
            <a:off x="206700" y="281200"/>
            <a:ext cx="87246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Error Over time for ACID 9679</a:t>
            </a:r>
            <a:endParaRPr/>
          </a:p>
        </p:txBody>
      </p:sp>
      <p:pic>
        <p:nvPicPr>
          <p:cNvPr id="651" name="Google Shape;65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950" y="1017725"/>
            <a:ext cx="6558175" cy="34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0"/>
          <p:cNvSpPr/>
          <p:nvPr/>
        </p:nvSpPr>
        <p:spPr>
          <a:xfrm>
            <a:off x="5829600" y="1257250"/>
            <a:ext cx="182700" cy="155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653" name="Google Shape;653;p80"/>
          <p:cNvPicPr preferRelativeResize="0"/>
          <p:nvPr/>
        </p:nvPicPr>
        <p:blipFill rotWithShape="1">
          <a:blip r:embed="rId4">
            <a:alphaModFix/>
          </a:blip>
          <a:srcRect b="0" l="1057" r="1047" t="0"/>
          <a:stretch/>
        </p:blipFill>
        <p:spPr>
          <a:xfrm>
            <a:off x="1531350" y="467075"/>
            <a:ext cx="6600749" cy="49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1"/>
          <p:cNvSpPr txBox="1"/>
          <p:nvPr>
            <p:ph type="title"/>
          </p:nvPr>
        </p:nvSpPr>
        <p:spPr>
          <a:xfrm>
            <a:off x="260700" y="265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Deep Dive</a:t>
            </a:r>
            <a:endParaRPr b="1"/>
          </a:p>
        </p:txBody>
      </p:sp>
      <p:sp>
        <p:nvSpPr>
          <p:cNvPr id="659" name="Google Shape;659;p81"/>
          <p:cNvSpPr txBox="1"/>
          <p:nvPr/>
        </p:nvSpPr>
        <p:spPr>
          <a:xfrm>
            <a:off x="260700" y="944150"/>
            <a:ext cx="1644000" cy="18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Predicted Data VS </a:t>
            </a:r>
            <a:endParaRPr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Original</a:t>
            </a: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Data</a:t>
            </a:r>
            <a:endParaRPr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60" name="Google Shape;660;p81"/>
          <p:cNvSpPr txBox="1"/>
          <p:nvPr/>
        </p:nvSpPr>
        <p:spPr>
          <a:xfrm>
            <a:off x="260700" y="3337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Difference plots</a:t>
            </a:r>
            <a:endParaRPr/>
          </a:p>
        </p:txBody>
      </p:sp>
      <p:sp>
        <p:nvSpPr>
          <p:cNvPr id="661" name="Google Shape;661;p81"/>
          <p:cNvSpPr txBox="1"/>
          <p:nvPr/>
        </p:nvSpPr>
        <p:spPr>
          <a:xfrm>
            <a:off x="2386788" y="437600"/>
            <a:ext cx="282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EPRCM_L（Engine Pressure Ratio Corrected for Left）</a:t>
            </a:r>
            <a:r>
              <a:rPr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Engine</a:t>
            </a: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）</a:t>
            </a:r>
            <a:endParaRPr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62" name="Google Shape;662;p81"/>
          <p:cNvSpPr txBox="1"/>
          <p:nvPr/>
        </p:nvSpPr>
        <p:spPr>
          <a:xfrm>
            <a:off x="5873925" y="437600"/>
            <a:ext cx="28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TRA_L </a:t>
            </a: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(</a:t>
            </a: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Thrust Angle for Left Engine)</a:t>
            </a:r>
            <a:endParaRPr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63" name="Google Shape;6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876" y="949037"/>
            <a:ext cx="3004951" cy="181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1"/>
          <p:cNvPicPr preferRelativeResize="0"/>
          <p:nvPr/>
        </p:nvPicPr>
        <p:blipFill rotWithShape="1">
          <a:blip r:embed="rId4">
            <a:alphaModFix/>
          </a:blip>
          <a:srcRect b="-7089" l="0" r="2372" t="0"/>
          <a:stretch/>
        </p:blipFill>
        <p:spPr>
          <a:xfrm>
            <a:off x="5697575" y="949050"/>
            <a:ext cx="3004949" cy="17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1875" y="3062800"/>
            <a:ext cx="3004950" cy="164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7575" y="2919625"/>
            <a:ext cx="3004949" cy="1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2"/>
          <p:cNvSpPr txBox="1"/>
          <p:nvPr>
            <p:ph type="title"/>
          </p:nvPr>
        </p:nvSpPr>
        <p:spPr>
          <a:xfrm>
            <a:off x="496900" y="92775"/>
            <a:ext cx="230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672" name="Google Shape;672;p82"/>
          <p:cNvCxnSpPr/>
          <p:nvPr/>
        </p:nvCxnSpPr>
        <p:spPr>
          <a:xfrm>
            <a:off x="1143300" y="2565900"/>
            <a:ext cx="72807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2"/>
          <p:cNvCxnSpPr/>
          <p:nvPr/>
        </p:nvCxnSpPr>
        <p:spPr>
          <a:xfrm>
            <a:off x="4566150" y="445025"/>
            <a:ext cx="11700" cy="44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82"/>
          <p:cNvSpPr/>
          <p:nvPr/>
        </p:nvSpPr>
        <p:spPr>
          <a:xfrm>
            <a:off x="1505475" y="905150"/>
            <a:ext cx="2607000" cy="1401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 Light"/>
                <a:ea typeface="Lexend Deca Light"/>
                <a:cs typeface="Lexend Deca Light"/>
                <a:sym typeface="Lexend Deca Light"/>
              </a:rPr>
              <a:t>Effective Anomaly Detection</a:t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75" name="Google Shape;675;p82"/>
          <p:cNvSpPr/>
          <p:nvPr/>
        </p:nvSpPr>
        <p:spPr>
          <a:xfrm>
            <a:off x="5274775" y="905200"/>
            <a:ext cx="2607000" cy="1401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 Light"/>
                <a:ea typeface="Lexend Deca Light"/>
                <a:cs typeface="Lexend Deca Light"/>
                <a:sym typeface="Lexend Deca Light"/>
              </a:rPr>
              <a:t>Model Generalization</a:t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76" name="Google Shape;676;p82"/>
          <p:cNvSpPr/>
          <p:nvPr/>
        </p:nvSpPr>
        <p:spPr>
          <a:xfrm>
            <a:off x="1587675" y="2951725"/>
            <a:ext cx="2607000" cy="1515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 Light"/>
                <a:ea typeface="Lexend Deca Light"/>
                <a:cs typeface="Lexend Deca Light"/>
                <a:sym typeface="Lexend Deca Light"/>
              </a:rPr>
              <a:t>Improved Data Quality</a:t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77" name="Google Shape;677;p82"/>
          <p:cNvSpPr/>
          <p:nvPr/>
        </p:nvSpPr>
        <p:spPr>
          <a:xfrm>
            <a:off x="5332950" y="2951725"/>
            <a:ext cx="2607000" cy="15150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 Light"/>
                <a:ea typeface="Lexend Deca Light"/>
                <a:cs typeface="Lexend Deca Light"/>
                <a:sym typeface="Lexend Deca Light"/>
              </a:rPr>
              <a:t>Future Enhancements</a:t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3"/>
          <p:cNvSpPr txBox="1"/>
          <p:nvPr>
            <p:ph type="title"/>
          </p:nvPr>
        </p:nvSpPr>
        <p:spPr>
          <a:xfrm>
            <a:off x="720000" y="1491525"/>
            <a:ext cx="2947500" cy="20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Thank You!</a:t>
            </a:r>
            <a:endParaRPr sz="3900"/>
          </a:p>
        </p:txBody>
      </p:sp>
      <p:pic>
        <p:nvPicPr>
          <p:cNvPr id="683" name="Google Shape;683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10482" t="0"/>
          <a:stretch/>
        </p:blipFill>
        <p:spPr>
          <a:xfrm>
            <a:off x="4539871" y="0"/>
            <a:ext cx="4604229" cy="5143500"/>
          </a:xfrm>
          <a:prstGeom prst="rect">
            <a:avLst/>
          </a:prstGeom>
        </p:spPr>
      </p:pic>
      <p:sp>
        <p:nvSpPr>
          <p:cNvPr id="684" name="Google Shape;684;p83"/>
          <p:cNvSpPr/>
          <p:nvPr/>
        </p:nvSpPr>
        <p:spPr>
          <a:xfrm>
            <a:off x="4436793" y="3350"/>
            <a:ext cx="36723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83"/>
          <p:cNvSpPr/>
          <p:nvPr/>
        </p:nvSpPr>
        <p:spPr>
          <a:xfrm>
            <a:off x="4270375" y="3350"/>
            <a:ext cx="12126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6" name="Google Shape;686;p83"/>
          <p:cNvCxnSpPr>
            <a:endCxn id="687" idx="2"/>
          </p:cNvCxnSpPr>
          <p:nvPr/>
        </p:nvCxnSpPr>
        <p:spPr>
          <a:xfrm rot="10800000">
            <a:off x="978475" y="539500"/>
            <a:ext cx="816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7" name="Google Shape;68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13225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Northwestern Team</a:t>
            </a:r>
            <a:endParaRPr/>
          </a:p>
        </p:txBody>
      </p:sp>
      <p:pic>
        <p:nvPicPr>
          <p:cNvPr id="455" name="Google Shape;45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601898">
            <a:off x="6461874" y="262927"/>
            <a:ext cx="2158978" cy="12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6"/>
          <p:cNvSpPr/>
          <p:nvPr/>
        </p:nvSpPr>
        <p:spPr>
          <a:xfrm>
            <a:off x="6168850" y="1897500"/>
            <a:ext cx="2450100" cy="1559400"/>
          </a:xfrm>
          <a:prstGeom prst="roundRect">
            <a:avLst>
              <a:gd fmla="val 11774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57" name="Google Shape;457;p66"/>
          <p:cNvSpPr/>
          <p:nvPr/>
        </p:nvSpPr>
        <p:spPr>
          <a:xfrm>
            <a:off x="3346950" y="1897500"/>
            <a:ext cx="2450100" cy="1559400"/>
          </a:xfrm>
          <a:prstGeom prst="roundRect">
            <a:avLst>
              <a:gd fmla="val 11774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58" name="Google Shape;458;p66"/>
          <p:cNvSpPr/>
          <p:nvPr/>
        </p:nvSpPr>
        <p:spPr>
          <a:xfrm>
            <a:off x="525050" y="1897500"/>
            <a:ext cx="2450100" cy="1559400"/>
          </a:xfrm>
          <a:prstGeom prst="roundRect">
            <a:avLst>
              <a:gd fmla="val 11774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459" name="Google Shape;45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500" y="2071200"/>
            <a:ext cx="1212000" cy="1212000"/>
          </a:xfrm>
          <a:prstGeom prst="roundRect">
            <a:avLst>
              <a:gd fmla="val 1236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0" name="Google Shape;460;p66"/>
          <p:cNvSpPr txBox="1"/>
          <p:nvPr/>
        </p:nvSpPr>
        <p:spPr>
          <a:xfrm>
            <a:off x="4830975" y="2455050"/>
            <a:ext cx="866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Yanqian Pan</a:t>
            </a:r>
            <a:endParaRPr b="1" sz="12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61" name="Google Shape;461;p66"/>
          <p:cNvPicPr preferRelativeResize="0"/>
          <p:nvPr/>
        </p:nvPicPr>
        <p:blipFill rotWithShape="1">
          <a:blip r:embed="rId5">
            <a:alphaModFix/>
          </a:blip>
          <a:srcRect b="18553" l="0" r="0" t="4906"/>
          <a:stretch/>
        </p:blipFill>
        <p:spPr>
          <a:xfrm>
            <a:off x="670850" y="2071200"/>
            <a:ext cx="1130400" cy="1212000"/>
          </a:xfrm>
          <a:prstGeom prst="roundRect">
            <a:avLst>
              <a:gd fmla="val 12733" name="adj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2" name="Google Shape;462;p66"/>
          <p:cNvSpPr txBox="1"/>
          <p:nvPr/>
        </p:nvSpPr>
        <p:spPr>
          <a:xfrm>
            <a:off x="1964425" y="2455050"/>
            <a:ext cx="866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Yuying </a:t>
            </a:r>
            <a:endParaRPr b="1" sz="12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Wang</a:t>
            </a:r>
            <a:endParaRPr b="1" sz="12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63" name="Google Shape;463;p66"/>
          <p:cNvSpPr txBox="1"/>
          <p:nvPr/>
        </p:nvSpPr>
        <p:spPr>
          <a:xfrm>
            <a:off x="7552900" y="2455050"/>
            <a:ext cx="936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Lexend Deca"/>
                <a:ea typeface="Lexend Deca"/>
                <a:cs typeface="Lexend Deca"/>
                <a:sym typeface="Lexend Deca"/>
              </a:rPr>
              <a:t>Haoyang Xu</a:t>
            </a:r>
            <a:endParaRPr b="1" sz="1200">
              <a:solidFill>
                <a:srgbClr val="19191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64" name="Google Shape;46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3750" y="2071200"/>
            <a:ext cx="1212000" cy="12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4957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7"/>
          <p:cNvPicPr preferRelativeResize="0"/>
          <p:nvPr>
            <p:ph idx="16" type="pic"/>
          </p:nvPr>
        </p:nvPicPr>
        <p:blipFill rotWithShape="1">
          <a:blip r:embed="rId3">
            <a:alphaModFix/>
          </a:blip>
          <a:srcRect b="0" l="4983" r="33341" t="0"/>
          <a:stretch/>
        </p:blipFill>
        <p:spPr>
          <a:xfrm>
            <a:off x="5971900" y="0"/>
            <a:ext cx="3172200" cy="5143500"/>
          </a:xfrm>
          <a:prstGeom prst="rect">
            <a:avLst/>
          </a:prstGeom>
        </p:spPr>
      </p:pic>
      <p:sp>
        <p:nvSpPr>
          <p:cNvPr id="470" name="Google Shape;470;p67"/>
          <p:cNvSpPr/>
          <p:nvPr/>
        </p:nvSpPr>
        <p:spPr>
          <a:xfrm>
            <a:off x="5900882" y="3350"/>
            <a:ext cx="25299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72" name="Google Shape;472;p67"/>
          <p:cNvSpPr txBox="1"/>
          <p:nvPr>
            <p:ph idx="1" type="subTitle"/>
          </p:nvPr>
        </p:nvSpPr>
        <p:spPr>
          <a:xfrm>
            <a:off x="720000" y="2266634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&amp; Project Description</a:t>
            </a:r>
            <a:endParaRPr/>
          </a:p>
        </p:txBody>
      </p:sp>
      <p:sp>
        <p:nvSpPr>
          <p:cNvPr id="473" name="Google Shape;473;p67"/>
          <p:cNvSpPr txBox="1"/>
          <p:nvPr>
            <p:ph idx="2" type="subTitle"/>
          </p:nvPr>
        </p:nvSpPr>
        <p:spPr>
          <a:xfrm>
            <a:off x="720000" y="4042407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sp>
        <p:nvSpPr>
          <p:cNvPr id="474" name="Google Shape;474;p67"/>
          <p:cNvSpPr txBox="1"/>
          <p:nvPr>
            <p:ph idx="4" type="subTitle"/>
          </p:nvPr>
        </p:nvSpPr>
        <p:spPr>
          <a:xfrm>
            <a:off x="3441129" y="2294299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475" name="Google Shape;475;p67"/>
          <p:cNvSpPr txBox="1"/>
          <p:nvPr>
            <p:ph idx="5" type="title"/>
          </p:nvPr>
        </p:nvSpPr>
        <p:spPr>
          <a:xfrm>
            <a:off x="720000" y="1342754"/>
            <a:ext cx="7014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6" name="Google Shape;476;p67"/>
          <p:cNvSpPr txBox="1"/>
          <p:nvPr>
            <p:ph idx="7" type="title"/>
          </p:nvPr>
        </p:nvSpPr>
        <p:spPr>
          <a:xfrm>
            <a:off x="720000" y="3051475"/>
            <a:ext cx="701400" cy="5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7" name="Google Shape;477;p67"/>
          <p:cNvSpPr txBox="1"/>
          <p:nvPr>
            <p:ph idx="8" type="title"/>
          </p:nvPr>
        </p:nvSpPr>
        <p:spPr>
          <a:xfrm>
            <a:off x="3399454" y="1342746"/>
            <a:ext cx="7014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8" name="Google Shape;478;p67"/>
          <p:cNvSpPr txBox="1"/>
          <p:nvPr>
            <p:ph idx="9" type="subTitle"/>
          </p:nvPr>
        </p:nvSpPr>
        <p:spPr>
          <a:xfrm>
            <a:off x="720000" y="1952768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479" name="Google Shape;479;p67"/>
          <p:cNvSpPr txBox="1"/>
          <p:nvPr>
            <p:ph idx="13" type="subTitle"/>
          </p:nvPr>
        </p:nvSpPr>
        <p:spPr>
          <a:xfrm>
            <a:off x="720000" y="3724067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480" name="Google Shape;480;p67"/>
          <p:cNvSpPr txBox="1"/>
          <p:nvPr>
            <p:ph idx="15" type="subTitle"/>
          </p:nvPr>
        </p:nvSpPr>
        <p:spPr>
          <a:xfrm>
            <a:off x="3399454" y="1952780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81" name="Google Shape;481;p67"/>
          <p:cNvSpPr/>
          <p:nvPr/>
        </p:nvSpPr>
        <p:spPr>
          <a:xfrm>
            <a:off x="5786224" y="3350"/>
            <a:ext cx="8352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7"/>
          <p:cNvSpPr txBox="1"/>
          <p:nvPr>
            <p:ph idx="7" type="title"/>
          </p:nvPr>
        </p:nvSpPr>
        <p:spPr>
          <a:xfrm>
            <a:off x="3441125" y="3051475"/>
            <a:ext cx="701400" cy="5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3" name="Google Shape;483;p67"/>
          <p:cNvSpPr txBox="1"/>
          <p:nvPr>
            <p:ph idx="13" type="subTitle"/>
          </p:nvPr>
        </p:nvSpPr>
        <p:spPr>
          <a:xfrm>
            <a:off x="3399450" y="3724067"/>
            <a:ext cx="2345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84" name="Google Shape;484;p67"/>
          <p:cNvSpPr txBox="1"/>
          <p:nvPr>
            <p:ph idx="2" type="subTitle"/>
          </p:nvPr>
        </p:nvSpPr>
        <p:spPr>
          <a:xfrm>
            <a:off x="3441113" y="4042407"/>
            <a:ext cx="23451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/>
          <p:nvPr>
            <p:ph type="title"/>
          </p:nvPr>
        </p:nvSpPr>
        <p:spPr>
          <a:xfrm>
            <a:off x="4048675" y="2574200"/>
            <a:ext cx="43821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Project Background</a:t>
            </a:r>
            <a:endParaRPr sz="4600"/>
          </a:p>
        </p:txBody>
      </p:sp>
      <p:sp>
        <p:nvSpPr>
          <p:cNvPr id="490" name="Google Shape;490;p68"/>
          <p:cNvSpPr txBox="1"/>
          <p:nvPr>
            <p:ph idx="2" type="title"/>
          </p:nvPr>
        </p:nvSpPr>
        <p:spPr>
          <a:xfrm>
            <a:off x="5568025" y="1326225"/>
            <a:ext cx="1343400" cy="10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91" name="Google Shape;491;p6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45" r="17845" t="0"/>
          <a:stretch/>
        </p:blipFill>
        <p:spPr>
          <a:xfrm>
            <a:off x="0" y="0"/>
            <a:ext cx="3307800" cy="5143500"/>
          </a:xfrm>
          <a:prstGeom prst="rect">
            <a:avLst/>
          </a:prstGeom>
        </p:spPr>
      </p:pic>
      <p:pic>
        <p:nvPicPr>
          <p:cNvPr id="492" name="Google Shape;49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65525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8"/>
          <p:cNvSpPr/>
          <p:nvPr/>
        </p:nvSpPr>
        <p:spPr>
          <a:xfrm flipH="1">
            <a:off x="817724" y="3350"/>
            <a:ext cx="25299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8"/>
          <p:cNvSpPr/>
          <p:nvPr/>
        </p:nvSpPr>
        <p:spPr>
          <a:xfrm flipH="1">
            <a:off x="2627082" y="3350"/>
            <a:ext cx="8352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68"/>
          <p:cNvCxnSpPr>
            <a:endCxn id="492" idx="2"/>
          </p:cNvCxnSpPr>
          <p:nvPr/>
        </p:nvCxnSpPr>
        <p:spPr>
          <a:xfrm>
            <a:off x="1925" y="539500"/>
            <a:ext cx="816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9"/>
          <p:cNvSpPr txBox="1"/>
          <p:nvPr>
            <p:ph type="title"/>
          </p:nvPr>
        </p:nvSpPr>
        <p:spPr>
          <a:xfrm>
            <a:off x="720000" y="445025"/>
            <a:ext cx="40074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501" name="Google Shape;501;p69"/>
          <p:cNvSpPr txBox="1"/>
          <p:nvPr>
            <p:ph idx="1" type="subTitle"/>
          </p:nvPr>
        </p:nvSpPr>
        <p:spPr>
          <a:xfrm>
            <a:off x="720000" y="1145100"/>
            <a:ext cx="5027400" cy="3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exend Deca"/>
                <a:ea typeface="Lexend Deca"/>
                <a:cs typeface="Lexend Deca"/>
                <a:sym typeface="Lexend Deca"/>
              </a:rPr>
              <a:t>Aviation Data Crucial for Safety:</a:t>
            </a:r>
            <a:endParaRPr b="1"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United Airlines, one of the largest airlines globally, relies on accurate and reliable data to ensure safe and efficient operations.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exend Deca"/>
                <a:ea typeface="Lexend Deca"/>
                <a:cs typeface="Lexend Deca"/>
                <a:sym typeface="Lexend Deca"/>
              </a:rPr>
              <a:t>Massive Data Generation:</a:t>
            </a:r>
            <a:endParaRPr b="1"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Flight information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Engine performance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Fuel consumption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exend Deca"/>
                <a:ea typeface="Lexend Deca"/>
                <a:cs typeface="Lexend Deca"/>
                <a:sym typeface="Lexend Deca"/>
              </a:rPr>
              <a:t>Challenges:</a:t>
            </a:r>
            <a:endParaRPr b="1"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High complexity and data volume 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Inefficiencies and safety risks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31558" t="0"/>
          <a:stretch/>
        </p:blipFill>
        <p:spPr>
          <a:xfrm>
            <a:off x="5941025" y="0"/>
            <a:ext cx="3203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/>
          <p:nvPr/>
        </p:nvSpPr>
        <p:spPr>
          <a:xfrm>
            <a:off x="5941017" y="0"/>
            <a:ext cx="28077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" name="Google Shape;504;p69"/>
          <p:cNvCxnSpPr>
            <a:endCxn id="505" idx="2"/>
          </p:cNvCxnSpPr>
          <p:nvPr/>
        </p:nvCxnSpPr>
        <p:spPr>
          <a:xfrm rot="10800000">
            <a:off x="720000" y="4736625"/>
            <a:ext cx="842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5" name="Google Shape;50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54750" y="4604000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It's Important?</a:t>
            </a:r>
            <a:endParaRPr/>
          </a:p>
        </p:txBody>
      </p:sp>
      <p:sp>
        <p:nvSpPr>
          <p:cNvPr id="511" name="Google Shape;511;p70"/>
          <p:cNvSpPr txBox="1"/>
          <p:nvPr>
            <p:ph idx="1" type="subTitle"/>
          </p:nvPr>
        </p:nvSpPr>
        <p:spPr>
          <a:xfrm>
            <a:off x="174201" y="2967701"/>
            <a:ext cx="2338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Mechanical issues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Potential accidents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0"/>
          <p:cNvSpPr txBox="1"/>
          <p:nvPr>
            <p:ph idx="2" type="subTitle"/>
          </p:nvPr>
        </p:nvSpPr>
        <p:spPr>
          <a:xfrm>
            <a:off x="2513000" y="2987675"/>
            <a:ext cx="3035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Reduced fuel consumption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Better route planning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0"/>
          <p:cNvSpPr txBox="1"/>
          <p:nvPr>
            <p:ph idx="3" type="subTitle"/>
          </p:nvPr>
        </p:nvSpPr>
        <p:spPr>
          <a:xfrm>
            <a:off x="5307000" y="3018075"/>
            <a:ext cx="3709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 compliance with regulations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 fines and legal issues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0"/>
          <p:cNvSpPr txBox="1"/>
          <p:nvPr>
            <p:ph idx="4" type="subTitle"/>
          </p:nvPr>
        </p:nvSpPr>
        <p:spPr>
          <a:xfrm>
            <a:off x="174200" y="2468125"/>
            <a:ext cx="233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515" name="Google Shape;515;p70"/>
          <p:cNvSpPr txBox="1"/>
          <p:nvPr>
            <p:ph idx="5" type="subTitle"/>
          </p:nvPr>
        </p:nvSpPr>
        <p:spPr>
          <a:xfrm>
            <a:off x="2832912" y="2512838"/>
            <a:ext cx="233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516" name="Google Shape;516;p70"/>
          <p:cNvSpPr txBox="1"/>
          <p:nvPr>
            <p:ph idx="6" type="subTitle"/>
          </p:nvPr>
        </p:nvSpPr>
        <p:spPr>
          <a:xfrm>
            <a:off x="5491600" y="2614350"/>
            <a:ext cx="31170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Regulatory Compliance</a:t>
            </a:r>
            <a:endParaRPr/>
          </a:p>
        </p:txBody>
      </p:sp>
      <p:grpSp>
        <p:nvGrpSpPr>
          <p:cNvPr id="517" name="Google Shape;517;p70"/>
          <p:cNvGrpSpPr/>
          <p:nvPr/>
        </p:nvGrpSpPr>
        <p:grpSpPr>
          <a:xfrm>
            <a:off x="6885189" y="1992330"/>
            <a:ext cx="324602" cy="425358"/>
            <a:chOff x="3997067" y="1346311"/>
            <a:chExt cx="339719" cy="445167"/>
          </a:xfrm>
        </p:grpSpPr>
        <p:sp>
          <p:nvSpPr>
            <p:cNvPr id="518" name="Google Shape;518;p70"/>
            <p:cNvSpPr/>
            <p:nvPr/>
          </p:nvSpPr>
          <p:spPr>
            <a:xfrm>
              <a:off x="4173162" y="1346311"/>
              <a:ext cx="120048" cy="117024"/>
            </a:xfrm>
            <a:custGeom>
              <a:rect b="b" l="l" r="r" t="t"/>
              <a:pathLst>
                <a:path extrusionOk="0" h="3134" w="3215">
                  <a:moveTo>
                    <a:pt x="1881" y="681"/>
                  </a:moveTo>
                  <a:lnTo>
                    <a:pt x="2453" y="1086"/>
                  </a:lnTo>
                  <a:lnTo>
                    <a:pt x="2048" y="1657"/>
                  </a:lnTo>
                  <a:lnTo>
                    <a:pt x="1477" y="1228"/>
                  </a:lnTo>
                  <a:lnTo>
                    <a:pt x="1881" y="681"/>
                  </a:lnTo>
                  <a:close/>
                  <a:moveTo>
                    <a:pt x="2340" y="0"/>
                  </a:moveTo>
                  <a:cubicBezTo>
                    <a:pt x="1547" y="0"/>
                    <a:pt x="785" y="393"/>
                    <a:pt x="333" y="1038"/>
                  </a:cubicBezTo>
                  <a:lnTo>
                    <a:pt x="0" y="1467"/>
                  </a:lnTo>
                  <a:lnTo>
                    <a:pt x="95" y="1657"/>
                  </a:lnTo>
                  <a:cubicBezTo>
                    <a:pt x="453" y="2467"/>
                    <a:pt x="1215" y="3014"/>
                    <a:pt x="2072" y="3110"/>
                  </a:cubicBezTo>
                  <a:lnTo>
                    <a:pt x="2262" y="3134"/>
                  </a:lnTo>
                  <a:lnTo>
                    <a:pt x="2596" y="2681"/>
                  </a:lnTo>
                  <a:cubicBezTo>
                    <a:pt x="3120" y="1967"/>
                    <a:pt x="3215" y="1038"/>
                    <a:pt x="2882" y="228"/>
                  </a:cubicBezTo>
                  <a:lnTo>
                    <a:pt x="2786" y="14"/>
                  </a:lnTo>
                  <a:lnTo>
                    <a:pt x="2596" y="14"/>
                  </a:lnTo>
                  <a:cubicBezTo>
                    <a:pt x="2510" y="5"/>
                    <a:pt x="2425" y="0"/>
                    <a:pt x="2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0"/>
            <p:cNvSpPr/>
            <p:nvPr/>
          </p:nvSpPr>
          <p:spPr>
            <a:xfrm>
              <a:off x="4075332" y="1398400"/>
              <a:ext cx="183227" cy="104067"/>
            </a:xfrm>
            <a:custGeom>
              <a:rect b="b" l="l" r="r" t="t"/>
              <a:pathLst>
                <a:path extrusionOk="0" h="2787" w="4907">
                  <a:moveTo>
                    <a:pt x="1763" y="0"/>
                  </a:moveTo>
                  <a:cubicBezTo>
                    <a:pt x="786" y="0"/>
                    <a:pt x="0" y="786"/>
                    <a:pt x="0" y="1739"/>
                  </a:cubicBezTo>
                  <a:lnTo>
                    <a:pt x="24" y="1739"/>
                  </a:lnTo>
                  <a:lnTo>
                    <a:pt x="24" y="2786"/>
                  </a:lnTo>
                  <a:lnTo>
                    <a:pt x="358" y="2786"/>
                  </a:lnTo>
                  <a:cubicBezTo>
                    <a:pt x="929" y="2786"/>
                    <a:pt x="1406" y="2334"/>
                    <a:pt x="1406" y="1739"/>
                  </a:cubicBezTo>
                  <a:lnTo>
                    <a:pt x="2120" y="1739"/>
                  </a:lnTo>
                  <a:cubicBezTo>
                    <a:pt x="2120" y="2334"/>
                    <a:pt x="2572" y="2786"/>
                    <a:pt x="3168" y="2786"/>
                  </a:cubicBezTo>
                  <a:lnTo>
                    <a:pt x="4906" y="2786"/>
                  </a:lnTo>
                  <a:lnTo>
                    <a:pt x="4906" y="2429"/>
                  </a:lnTo>
                  <a:lnTo>
                    <a:pt x="4620" y="2405"/>
                  </a:lnTo>
                  <a:cubicBezTo>
                    <a:pt x="3501" y="2286"/>
                    <a:pt x="2525" y="1572"/>
                    <a:pt x="2072" y="548"/>
                  </a:cubicBezTo>
                  <a:lnTo>
                    <a:pt x="1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0"/>
            <p:cNvSpPr/>
            <p:nvPr/>
          </p:nvSpPr>
          <p:spPr>
            <a:xfrm>
              <a:off x="4127794" y="1687374"/>
              <a:ext cx="26698" cy="86293"/>
            </a:xfrm>
            <a:custGeom>
              <a:rect b="b" l="l" r="r" t="t"/>
              <a:pathLst>
                <a:path extrusionOk="0" h="2311" w="715">
                  <a:moveTo>
                    <a:pt x="1" y="1"/>
                  </a:moveTo>
                  <a:lnTo>
                    <a:pt x="1" y="1596"/>
                  </a:lnTo>
                  <a:lnTo>
                    <a:pt x="715" y="2311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0"/>
            <p:cNvSpPr/>
            <p:nvPr/>
          </p:nvSpPr>
          <p:spPr>
            <a:xfrm>
              <a:off x="4180257" y="1687374"/>
              <a:ext cx="25839" cy="86293"/>
            </a:xfrm>
            <a:custGeom>
              <a:rect b="b" l="l" r="r" t="t"/>
              <a:pathLst>
                <a:path extrusionOk="0" h="2311" w="692">
                  <a:moveTo>
                    <a:pt x="1" y="1"/>
                  </a:moveTo>
                  <a:lnTo>
                    <a:pt x="1" y="2311"/>
                  </a:lnTo>
                  <a:lnTo>
                    <a:pt x="691" y="1596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0"/>
            <p:cNvSpPr/>
            <p:nvPr/>
          </p:nvSpPr>
          <p:spPr>
            <a:xfrm>
              <a:off x="4198927" y="1687374"/>
              <a:ext cx="137859" cy="104104"/>
            </a:xfrm>
            <a:custGeom>
              <a:rect b="b" l="l" r="r" t="t"/>
              <a:pathLst>
                <a:path extrusionOk="0" h="2788" w="3692">
                  <a:moveTo>
                    <a:pt x="906" y="1"/>
                  </a:moveTo>
                  <a:lnTo>
                    <a:pt x="906" y="1882"/>
                  </a:lnTo>
                  <a:lnTo>
                    <a:pt x="1" y="2787"/>
                  </a:lnTo>
                  <a:lnTo>
                    <a:pt x="1596" y="2787"/>
                  </a:lnTo>
                  <a:lnTo>
                    <a:pt x="1596" y="1739"/>
                  </a:lnTo>
                  <a:lnTo>
                    <a:pt x="2311" y="1739"/>
                  </a:lnTo>
                  <a:lnTo>
                    <a:pt x="2311" y="2787"/>
                  </a:lnTo>
                  <a:lnTo>
                    <a:pt x="3692" y="2787"/>
                  </a:lnTo>
                  <a:lnTo>
                    <a:pt x="3692" y="1739"/>
                  </a:lnTo>
                  <a:cubicBezTo>
                    <a:pt x="3692" y="787"/>
                    <a:pt x="2906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0"/>
            <p:cNvSpPr/>
            <p:nvPr/>
          </p:nvSpPr>
          <p:spPr>
            <a:xfrm>
              <a:off x="3997067" y="1687374"/>
              <a:ext cx="138755" cy="104104"/>
            </a:xfrm>
            <a:custGeom>
              <a:rect b="b" l="l" r="r" t="t"/>
              <a:pathLst>
                <a:path extrusionOk="0" h="2788" w="3716">
                  <a:moveTo>
                    <a:pt x="1763" y="1"/>
                  </a:moveTo>
                  <a:cubicBezTo>
                    <a:pt x="787" y="1"/>
                    <a:pt x="1" y="787"/>
                    <a:pt x="1" y="1739"/>
                  </a:cubicBezTo>
                  <a:lnTo>
                    <a:pt x="1" y="2787"/>
                  </a:lnTo>
                  <a:lnTo>
                    <a:pt x="1406" y="2787"/>
                  </a:lnTo>
                  <a:lnTo>
                    <a:pt x="1406" y="1739"/>
                  </a:lnTo>
                  <a:lnTo>
                    <a:pt x="2120" y="1739"/>
                  </a:lnTo>
                  <a:lnTo>
                    <a:pt x="2120" y="2787"/>
                  </a:lnTo>
                  <a:lnTo>
                    <a:pt x="3716" y="2787"/>
                  </a:lnTo>
                  <a:lnTo>
                    <a:pt x="2811" y="1882"/>
                  </a:lnTo>
                  <a:lnTo>
                    <a:pt x="2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0"/>
            <p:cNvSpPr/>
            <p:nvPr/>
          </p:nvSpPr>
          <p:spPr>
            <a:xfrm>
              <a:off x="4048671" y="1502429"/>
              <a:ext cx="237445" cy="158322"/>
            </a:xfrm>
            <a:custGeom>
              <a:rect b="b" l="l" r="r" t="t"/>
              <a:pathLst>
                <a:path extrusionOk="0" h="4240" w="6359">
                  <a:moveTo>
                    <a:pt x="2834" y="2096"/>
                  </a:moveTo>
                  <a:cubicBezTo>
                    <a:pt x="2834" y="2310"/>
                    <a:pt x="2977" y="2453"/>
                    <a:pt x="3167" y="2453"/>
                  </a:cubicBezTo>
                  <a:cubicBezTo>
                    <a:pt x="3358" y="2453"/>
                    <a:pt x="3525" y="2310"/>
                    <a:pt x="3525" y="2120"/>
                  </a:cubicBezTo>
                  <a:lnTo>
                    <a:pt x="4215" y="2120"/>
                  </a:lnTo>
                  <a:cubicBezTo>
                    <a:pt x="4215" y="2691"/>
                    <a:pt x="3739" y="3168"/>
                    <a:pt x="3167" y="3168"/>
                  </a:cubicBezTo>
                  <a:cubicBezTo>
                    <a:pt x="2596" y="3168"/>
                    <a:pt x="2120" y="2691"/>
                    <a:pt x="2120" y="2096"/>
                  </a:cubicBezTo>
                  <a:close/>
                  <a:moveTo>
                    <a:pt x="2477" y="0"/>
                  </a:moveTo>
                  <a:cubicBezTo>
                    <a:pt x="2167" y="429"/>
                    <a:pt x="1643" y="715"/>
                    <a:pt x="1072" y="715"/>
                  </a:cubicBezTo>
                  <a:lnTo>
                    <a:pt x="738" y="715"/>
                  </a:lnTo>
                  <a:cubicBezTo>
                    <a:pt x="381" y="715"/>
                    <a:pt x="48" y="1001"/>
                    <a:pt x="24" y="1358"/>
                  </a:cubicBezTo>
                  <a:cubicBezTo>
                    <a:pt x="0" y="1763"/>
                    <a:pt x="333" y="2096"/>
                    <a:pt x="714" y="2096"/>
                  </a:cubicBezTo>
                  <a:lnTo>
                    <a:pt x="762" y="2096"/>
                  </a:lnTo>
                  <a:cubicBezTo>
                    <a:pt x="929" y="3287"/>
                    <a:pt x="1929" y="4239"/>
                    <a:pt x="3167" y="4239"/>
                  </a:cubicBezTo>
                  <a:cubicBezTo>
                    <a:pt x="4406" y="4239"/>
                    <a:pt x="5406" y="3287"/>
                    <a:pt x="5573" y="2096"/>
                  </a:cubicBezTo>
                  <a:lnTo>
                    <a:pt x="5596" y="2096"/>
                  </a:lnTo>
                  <a:cubicBezTo>
                    <a:pt x="5977" y="2096"/>
                    <a:pt x="6287" y="1834"/>
                    <a:pt x="6311" y="1453"/>
                  </a:cubicBezTo>
                  <a:cubicBezTo>
                    <a:pt x="6358" y="1048"/>
                    <a:pt x="6025" y="715"/>
                    <a:pt x="5620" y="715"/>
                  </a:cubicBezTo>
                  <a:lnTo>
                    <a:pt x="3882" y="715"/>
                  </a:lnTo>
                  <a:cubicBezTo>
                    <a:pt x="3310" y="715"/>
                    <a:pt x="2786" y="429"/>
                    <a:pt x="2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70"/>
          <p:cNvSpPr/>
          <p:nvPr/>
        </p:nvSpPr>
        <p:spPr>
          <a:xfrm>
            <a:off x="3789035" y="2042702"/>
            <a:ext cx="426560" cy="324594"/>
          </a:xfrm>
          <a:custGeom>
            <a:rect b="b" l="l" r="r" t="t"/>
            <a:pathLst>
              <a:path extrusionOk="0" h="9098" w="11956">
                <a:moveTo>
                  <a:pt x="2478" y="0"/>
                </a:moveTo>
                <a:cubicBezTo>
                  <a:pt x="2478" y="1167"/>
                  <a:pt x="1501" y="2096"/>
                  <a:pt x="358" y="2096"/>
                </a:cubicBezTo>
                <a:lnTo>
                  <a:pt x="1" y="2096"/>
                </a:lnTo>
                <a:lnTo>
                  <a:pt x="1" y="2810"/>
                </a:lnTo>
                <a:lnTo>
                  <a:pt x="358" y="2810"/>
                </a:lnTo>
                <a:cubicBezTo>
                  <a:pt x="1192" y="2810"/>
                  <a:pt x="1954" y="2429"/>
                  <a:pt x="2478" y="1834"/>
                </a:cubicBezTo>
                <a:lnTo>
                  <a:pt x="2478" y="8407"/>
                </a:lnTo>
                <a:lnTo>
                  <a:pt x="1430" y="8407"/>
                </a:lnTo>
                <a:lnTo>
                  <a:pt x="1430" y="9097"/>
                </a:lnTo>
                <a:lnTo>
                  <a:pt x="4930" y="9097"/>
                </a:lnTo>
                <a:lnTo>
                  <a:pt x="4930" y="8407"/>
                </a:lnTo>
                <a:lnTo>
                  <a:pt x="3883" y="8407"/>
                </a:lnTo>
                <a:lnTo>
                  <a:pt x="3883" y="1834"/>
                </a:lnTo>
                <a:cubicBezTo>
                  <a:pt x="4383" y="2429"/>
                  <a:pt x="5145" y="2810"/>
                  <a:pt x="5978" y="2810"/>
                </a:cubicBezTo>
                <a:cubicBezTo>
                  <a:pt x="6812" y="2810"/>
                  <a:pt x="7574" y="2429"/>
                  <a:pt x="8074" y="1834"/>
                </a:cubicBezTo>
                <a:lnTo>
                  <a:pt x="8074" y="8407"/>
                </a:lnTo>
                <a:lnTo>
                  <a:pt x="7026" y="8407"/>
                </a:lnTo>
                <a:lnTo>
                  <a:pt x="7026" y="9097"/>
                </a:lnTo>
                <a:lnTo>
                  <a:pt x="10527" y="9097"/>
                </a:lnTo>
                <a:lnTo>
                  <a:pt x="10527" y="8407"/>
                </a:lnTo>
                <a:lnTo>
                  <a:pt x="9479" y="8407"/>
                </a:lnTo>
                <a:lnTo>
                  <a:pt x="9479" y="1834"/>
                </a:lnTo>
                <a:cubicBezTo>
                  <a:pt x="10003" y="2429"/>
                  <a:pt x="10741" y="2810"/>
                  <a:pt x="11575" y="2810"/>
                </a:cubicBezTo>
                <a:lnTo>
                  <a:pt x="11956" y="2810"/>
                </a:lnTo>
                <a:lnTo>
                  <a:pt x="11956" y="2096"/>
                </a:lnTo>
                <a:lnTo>
                  <a:pt x="11575" y="2096"/>
                </a:lnTo>
                <a:cubicBezTo>
                  <a:pt x="10432" y="2096"/>
                  <a:pt x="9479" y="1167"/>
                  <a:pt x="9479" y="0"/>
                </a:cubicBezTo>
                <a:lnTo>
                  <a:pt x="8074" y="0"/>
                </a:lnTo>
                <a:cubicBezTo>
                  <a:pt x="8074" y="1167"/>
                  <a:pt x="7121" y="2096"/>
                  <a:pt x="5978" y="2096"/>
                </a:cubicBezTo>
                <a:cubicBezTo>
                  <a:pt x="4811" y="2096"/>
                  <a:pt x="3883" y="1167"/>
                  <a:pt x="38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6" name="Google Shape;526;p70"/>
          <p:cNvGrpSpPr/>
          <p:nvPr/>
        </p:nvGrpSpPr>
        <p:grpSpPr>
          <a:xfrm>
            <a:off x="1129452" y="1992321"/>
            <a:ext cx="428283" cy="425928"/>
            <a:chOff x="2507612" y="1345713"/>
            <a:chExt cx="448229" cy="445765"/>
          </a:xfrm>
        </p:grpSpPr>
        <p:sp>
          <p:nvSpPr>
            <p:cNvPr id="527" name="Google Shape;527;p70"/>
            <p:cNvSpPr/>
            <p:nvPr/>
          </p:nvSpPr>
          <p:spPr>
            <a:xfrm>
              <a:off x="2721906" y="1345713"/>
              <a:ext cx="233935" cy="231433"/>
            </a:xfrm>
            <a:custGeom>
              <a:rect b="b" l="l" r="r" t="t"/>
              <a:pathLst>
                <a:path extrusionOk="0" h="6198" w="6265">
                  <a:moveTo>
                    <a:pt x="5502" y="0"/>
                  </a:moveTo>
                  <a:cubicBezTo>
                    <a:pt x="5317" y="0"/>
                    <a:pt x="5133" y="66"/>
                    <a:pt x="5002" y="197"/>
                  </a:cubicBezTo>
                  <a:lnTo>
                    <a:pt x="3954" y="1244"/>
                  </a:lnTo>
                  <a:lnTo>
                    <a:pt x="1239" y="6"/>
                  </a:lnTo>
                  <a:lnTo>
                    <a:pt x="501" y="744"/>
                  </a:lnTo>
                  <a:lnTo>
                    <a:pt x="2478" y="2721"/>
                  </a:lnTo>
                  <a:lnTo>
                    <a:pt x="1599" y="3599"/>
                  </a:lnTo>
                  <a:lnTo>
                    <a:pt x="739" y="3483"/>
                  </a:lnTo>
                  <a:lnTo>
                    <a:pt x="1" y="4221"/>
                  </a:lnTo>
                  <a:lnTo>
                    <a:pt x="1239" y="4959"/>
                  </a:lnTo>
                  <a:lnTo>
                    <a:pt x="1977" y="6198"/>
                  </a:lnTo>
                  <a:lnTo>
                    <a:pt x="2716" y="5460"/>
                  </a:lnTo>
                  <a:lnTo>
                    <a:pt x="2597" y="4578"/>
                  </a:lnTo>
                  <a:lnTo>
                    <a:pt x="3454" y="3721"/>
                  </a:lnTo>
                  <a:lnTo>
                    <a:pt x="5431" y="5698"/>
                  </a:lnTo>
                  <a:lnTo>
                    <a:pt x="6193" y="4959"/>
                  </a:lnTo>
                  <a:lnTo>
                    <a:pt x="4954" y="2221"/>
                  </a:lnTo>
                  <a:lnTo>
                    <a:pt x="6002" y="1197"/>
                  </a:lnTo>
                  <a:cubicBezTo>
                    <a:pt x="6264" y="911"/>
                    <a:pt x="6264" y="482"/>
                    <a:pt x="6002" y="197"/>
                  </a:cubicBezTo>
                  <a:cubicBezTo>
                    <a:pt x="5871" y="66"/>
                    <a:pt x="5687" y="0"/>
                    <a:pt x="5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0"/>
            <p:cNvSpPr/>
            <p:nvPr/>
          </p:nvSpPr>
          <p:spPr>
            <a:xfrm>
              <a:off x="2509404" y="1418825"/>
              <a:ext cx="147642" cy="181435"/>
            </a:xfrm>
            <a:custGeom>
              <a:rect b="b" l="l" r="r" t="t"/>
              <a:pathLst>
                <a:path extrusionOk="0" h="4859" w="3954">
                  <a:moveTo>
                    <a:pt x="2096" y="1"/>
                  </a:moveTo>
                  <a:cubicBezTo>
                    <a:pt x="977" y="882"/>
                    <a:pt x="191" y="2168"/>
                    <a:pt x="0" y="3644"/>
                  </a:cubicBezTo>
                  <a:lnTo>
                    <a:pt x="715" y="3644"/>
                  </a:lnTo>
                  <a:cubicBezTo>
                    <a:pt x="1000" y="3644"/>
                    <a:pt x="1286" y="3764"/>
                    <a:pt x="1477" y="3954"/>
                  </a:cubicBezTo>
                  <a:lnTo>
                    <a:pt x="2405" y="4859"/>
                  </a:lnTo>
                  <a:lnTo>
                    <a:pt x="3144" y="4430"/>
                  </a:lnTo>
                  <a:lnTo>
                    <a:pt x="2906" y="3740"/>
                  </a:lnTo>
                  <a:cubicBezTo>
                    <a:pt x="2810" y="3430"/>
                    <a:pt x="2858" y="3097"/>
                    <a:pt x="3025" y="2811"/>
                  </a:cubicBezTo>
                  <a:lnTo>
                    <a:pt x="3858" y="1596"/>
                  </a:lnTo>
                  <a:cubicBezTo>
                    <a:pt x="3953" y="1430"/>
                    <a:pt x="3906" y="1215"/>
                    <a:pt x="3763" y="1096"/>
                  </a:cubicBezTo>
                  <a:lnTo>
                    <a:pt x="20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0"/>
            <p:cNvSpPr/>
            <p:nvPr/>
          </p:nvSpPr>
          <p:spPr>
            <a:xfrm>
              <a:off x="2612537" y="1609147"/>
              <a:ext cx="121878" cy="169860"/>
            </a:xfrm>
            <a:custGeom>
              <a:rect b="b" l="l" r="r" t="t"/>
              <a:pathLst>
                <a:path extrusionOk="0" h="4549" w="3264">
                  <a:moveTo>
                    <a:pt x="620" y="0"/>
                  </a:moveTo>
                  <a:lnTo>
                    <a:pt x="1" y="357"/>
                  </a:lnTo>
                  <a:cubicBezTo>
                    <a:pt x="24" y="429"/>
                    <a:pt x="24" y="500"/>
                    <a:pt x="24" y="595"/>
                  </a:cubicBezTo>
                  <a:lnTo>
                    <a:pt x="24" y="4120"/>
                  </a:lnTo>
                  <a:cubicBezTo>
                    <a:pt x="286" y="4287"/>
                    <a:pt x="596" y="4430"/>
                    <a:pt x="882" y="4525"/>
                  </a:cubicBezTo>
                  <a:lnTo>
                    <a:pt x="882" y="4549"/>
                  </a:lnTo>
                  <a:lnTo>
                    <a:pt x="1406" y="3763"/>
                  </a:lnTo>
                  <a:cubicBezTo>
                    <a:pt x="1477" y="3644"/>
                    <a:pt x="1572" y="3548"/>
                    <a:pt x="1691" y="3477"/>
                  </a:cubicBezTo>
                  <a:lnTo>
                    <a:pt x="3097" y="2501"/>
                  </a:lnTo>
                  <a:cubicBezTo>
                    <a:pt x="3168" y="2453"/>
                    <a:pt x="3216" y="2358"/>
                    <a:pt x="3239" y="2262"/>
                  </a:cubicBezTo>
                  <a:cubicBezTo>
                    <a:pt x="3263" y="2167"/>
                    <a:pt x="3239" y="2096"/>
                    <a:pt x="3192" y="2001"/>
                  </a:cubicBezTo>
                  <a:lnTo>
                    <a:pt x="2382" y="810"/>
                  </a:lnTo>
                  <a:cubicBezTo>
                    <a:pt x="2311" y="715"/>
                    <a:pt x="2215" y="643"/>
                    <a:pt x="2096" y="643"/>
                  </a:cubicBezTo>
                  <a:lnTo>
                    <a:pt x="1572" y="643"/>
                  </a:lnTo>
                  <a:cubicBezTo>
                    <a:pt x="1144" y="643"/>
                    <a:pt x="787" y="381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0"/>
            <p:cNvSpPr/>
            <p:nvPr/>
          </p:nvSpPr>
          <p:spPr>
            <a:xfrm>
              <a:off x="2609886" y="1372598"/>
              <a:ext cx="315710" cy="418880"/>
            </a:xfrm>
            <a:custGeom>
              <a:rect b="b" l="l" r="r" t="t"/>
              <a:pathLst>
                <a:path extrusionOk="0" h="11218" w="8455">
                  <a:moveTo>
                    <a:pt x="2525" y="0"/>
                  </a:moveTo>
                  <a:lnTo>
                    <a:pt x="2525" y="0"/>
                  </a:lnTo>
                  <a:cubicBezTo>
                    <a:pt x="1620" y="72"/>
                    <a:pt x="762" y="358"/>
                    <a:pt x="0" y="810"/>
                  </a:cubicBezTo>
                  <a:lnTo>
                    <a:pt x="1453" y="1763"/>
                  </a:lnTo>
                  <a:cubicBezTo>
                    <a:pt x="1691" y="1906"/>
                    <a:pt x="1834" y="2144"/>
                    <a:pt x="1905" y="2430"/>
                  </a:cubicBezTo>
                  <a:cubicBezTo>
                    <a:pt x="1953" y="2692"/>
                    <a:pt x="1905" y="2977"/>
                    <a:pt x="1739" y="3215"/>
                  </a:cubicBezTo>
                  <a:lnTo>
                    <a:pt x="929" y="4430"/>
                  </a:lnTo>
                  <a:cubicBezTo>
                    <a:pt x="858" y="4525"/>
                    <a:pt x="858" y="4644"/>
                    <a:pt x="881" y="4740"/>
                  </a:cubicBezTo>
                  <a:lnTo>
                    <a:pt x="1310" y="6049"/>
                  </a:lnTo>
                  <a:cubicBezTo>
                    <a:pt x="1358" y="6192"/>
                    <a:pt x="1500" y="6287"/>
                    <a:pt x="1643" y="6287"/>
                  </a:cubicBezTo>
                  <a:lnTo>
                    <a:pt x="2167" y="6287"/>
                  </a:lnTo>
                  <a:cubicBezTo>
                    <a:pt x="2525" y="6287"/>
                    <a:pt x="2834" y="6454"/>
                    <a:pt x="3025" y="6740"/>
                  </a:cubicBezTo>
                  <a:lnTo>
                    <a:pt x="3834" y="7954"/>
                  </a:lnTo>
                  <a:cubicBezTo>
                    <a:pt x="4001" y="8193"/>
                    <a:pt x="4049" y="8455"/>
                    <a:pt x="4001" y="8740"/>
                  </a:cubicBezTo>
                  <a:cubicBezTo>
                    <a:pt x="3930" y="9002"/>
                    <a:pt x="3787" y="9264"/>
                    <a:pt x="3549" y="9431"/>
                  </a:cubicBezTo>
                  <a:lnTo>
                    <a:pt x="2143" y="10384"/>
                  </a:lnTo>
                  <a:cubicBezTo>
                    <a:pt x="2120" y="10407"/>
                    <a:pt x="2072" y="10431"/>
                    <a:pt x="2048" y="10479"/>
                  </a:cubicBezTo>
                  <a:lnTo>
                    <a:pt x="1643" y="11074"/>
                  </a:lnTo>
                  <a:cubicBezTo>
                    <a:pt x="2048" y="11169"/>
                    <a:pt x="2453" y="11217"/>
                    <a:pt x="2882" y="11217"/>
                  </a:cubicBezTo>
                  <a:cubicBezTo>
                    <a:pt x="5859" y="11217"/>
                    <a:pt x="8264" y="8859"/>
                    <a:pt x="8454" y="5930"/>
                  </a:cubicBezTo>
                  <a:lnTo>
                    <a:pt x="8454" y="5930"/>
                  </a:lnTo>
                  <a:lnTo>
                    <a:pt x="8431" y="5954"/>
                  </a:lnTo>
                  <a:lnTo>
                    <a:pt x="6454" y="3977"/>
                  </a:lnTo>
                  <a:lnTo>
                    <a:pt x="6335" y="4120"/>
                  </a:lnTo>
                  <a:lnTo>
                    <a:pt x="6454" y="4978"/>
                  </a:lnTo>
                  <a:lnTo>
                    <a:pt x="4835" y="6597"/>
                  </a:lnTo>
                  <a:lnTo>
                    <a:pt x="3715" y="4740"/>
                  </a:lnTo>
                  <a:lnTo>
                    <a:pt x="1858" y="3620"/>
                  </a:lnTo>
                  <a:lnTo>
                    <a:pt x="3501" y="2001"/>
                  </a:lnTo>
                  <a:lnTo>
                    <a:pt x="4358" y="2144"/>
                  </a:lnTo>
                  <a:lnTo>
                    <a:pt x="4477" y="2001"/>
                  </a:lnTo>
                  <a:lnTo>
                    <a:pt x="2501" y="2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0"/>
            <p:cNvSpPr/>
            <p:nvPr/>
          </p:nvSpPr>
          <p:spPr>
            <a:xfrm>
              <a:off x="2507612" y="1580694"/>
              <a:ext cx="79198" cy="165416"/>
            </a:xfrm>
            <a:custGeom>
              <a:rect b="b" l="l" r="r" t="t"/>
              <a:pathLst>
                <a:path extrusionOk="0" h="4430" w="2121">
                  <a:moveTo>
                    <a:pt x="1" y="0"/>
                  </a:moveTo>
                  <a:cubicBezTo>
                    <a:pt x="1" y="1762"/>
                    <a:pt x="858" y="3406"/>
                    <a:pt x="2120" y="4430"/>
                  </a:cubicBezTo>
                  <a:lnTo>
                    <a:pt x="2120" y="1357"/>
                  </a:lnTo>
                  <a:cubicBezTo>
                    <a:pt x="2120" y="1262"/>
                    <a:pt x="2096" y="1167"/>
                    <a:pt x="2025" y="1096"/>
                  </a:cubicBezTo>
                  <a:lnTo>
                    <a:pt x="1025" y="119"/>
                  </a:lnTo>
                  <a:cubicBezTo>
                    <a:pt x="953" y="48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3850" l="0" r="0" t="33853"/>
          <a:stretch/>
        </p:blipFill>
        <p:spPr>
          <a:xfrm>
            <a:off x="0" y="3183325"/>
            <a:ext cx="9144003" cy="1968299"/>
          </a:xfrm>
          <a:prstGeom prst="rect">
            <a:avLst/>
          </a:prstGeom>
        </p:spPr>
      </p:pic>
      <p:sp>
        <p:nvSpPr>
          <p:cNvPr id="537" name="Google Shape;537;p71"/>
          <p:cNvSpPr txBox="1"/>
          <p:nvPr>
            <p:ph type="title"/>
          </p:nvPr>
        </p:nvSpPr>
        <p:spPr>
          <a:xfrm>
            <a:off x="2135550" y="539500"/>
            <a:ext cx="48729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Purpose</a:t>
            </a:r>
            <a:endParaRPr sz="7800"/>
          </a:p>
        </p:txBody>
      </p:sp>
      <p:sp>
        <p:nvSpPr>
          <p:cNvPr id="538" name="Google Shape;538;p71"/>
          <p:cNvSpPr txBox="1"/>
          <p:nvPr>
            <p:ph idx="1" type="subTitle"/>
          </p:nvPr>
        </p:nvSpPr>
        <p:spPr>
          <a:xfrm>
            <a:off x="2135550" y="2166975"/>
            <a:ext cx="48729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Enhance the reliability and accuracy of United Airlines' aircraft data systems.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4500" y="1861675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1284250" y="18616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71"/>
          <p:cNvCxnSpPr>
            <a:endCxn id="539" idx="2"/>
          </p:cNvCxnSpPr>
          <p:nvPr/>
        </p:nvCxnSpPr>
        <p:spPr>
          <a:xfrm>
            <a:off x="1549500" y="1994300"/>
            <a:ext cx="604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71"/>
          <p:cNvSpPr/>
          <p:nvPr/>
        </p:nvSpPr>
        <p:spPr>
          <a:xfrm rot="5400000">
            <a:off x="3703800" y="-584298"/>
            <a:ext cx="1736400" cy="9144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1"/>
          <p:cNvSpPr/>
          <p:nvPr/>
        </p:nvSpPr>
        <p:spPr>
          <a:xfrm rot="5400000">
            <a:off x="4154398" y="-1149550"/>
            <a:ext cx="835200" cy="9144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/>
          <p:nvPr>
            <p:ph type="title"/>
          </p:nvPr>
        </p:nvSpPr>
        <p:spPr>
          <a:xfrm>
            <a:off x="720000" y="4450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549" name="Google Shape;549;p72"/>
          <p:cNvSpPr txBox="1"/>
          <p:nvPr/>
        </p:nvSpPr>
        <p:spPr>
          <a:xfrm>
            <a:off x="400850" y="1406100"/>
            <a:ext cx="4853700" cy="3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Timestamp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specific date and time when the data was recorded.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ACID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Aircraft Identification.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DPT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Departure airport code.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DST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Destination airport code.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date of the flight.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GMT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Greenwich Mean Time when the data was recorded.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SER_NUM_L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Serial Number of the Left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SER_NUM_R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Serial Number of the Right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EPR_L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Engine Pressure Ratio for Left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EPR_R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Engine Pressure Ratio for Right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EPRCM_L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Engine Pressure Ratio Corrected for Left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EPRCM_R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Engine Pressure Ratio Corrected for Right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N1_L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Fan Speed as a percentage of maximum (Left Engine).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N1_R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Fan Speed as a percentage of maximum (Right Engine).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EGT_L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Exhaust Gas Temperature for Left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EGT_R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Exhaust Gas Temperature for Right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02C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0" name="Google Shape;550;p72"/>
          <p:cNvSpPr txBox="1"/>
          <p:nvPr/>
        </p:nvSpPr>
        <p:spPr>
          <a:xfrm>
            <a:off x="4754950" y="1406100"/>
            <a:ext cx="4389000" cy="3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N2_L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Core Engine Speed as a percentage of maximum (Left Engine).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N2_R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Core Engine Speed as a percentage of maximum (Right Engine).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WF_L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Fuel Flow to Left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WF_R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Fuel Flow to Right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WFRQ_L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Fuel Flow Rate for Left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WFRQ_R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Fuel Flow Rate for Right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Thrust Angle for Left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Thrust Angle for Right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P2_L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Pressure at station 2 in Left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P2_R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Pressure at station 2 in Right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P2_5_L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Pressure at station 2.5 in Left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P2_5_R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Pressure at station 2.5 in Right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P5_L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Pressure at station 5 in Left Engine.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P5_R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Pressure at station 5 in Right Engine.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02C3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1" name="Google Shape;551;p72"/>
          <p:cNvSpPr txBox="1"/>
          <p:nvPr/>
        </p:nvSpPr>
        <p:spPr>
          <a:xfrm>
            <a:off x="713100" y="1017725"/>
            <a:ext cx="60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Dataset: 61,879 rows and 30 variables, including key numerical and categorical variables.</a:t>
            </a:r>
            <a:endParaRPr sz="1000">
              <a:solidFill>
                <a:srgbClr val="302C3E"/>
              </a:solidFill>
            </a:endParaRPr>
          </a:p>
        </p:txBody>
      </p:sp>
      <p:sp>
        <p:nvSpPr>
          <p:cNvPr id="552" name="Google Shape;552;p72"/>
          <p:cNvSpPr/>
          <p:nvPr/>
        </p:nvSpPr>
        <p:spPr>
          <a:xfrm>
            <a:off x="582800" y="1452400"/>
            <a:ext cx="4236900" cy="1304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53" name="Google Shape;553;p72"/>
          <p:cNvSpPr/>
          <p:nvPr/>
        </p:nvSpPr>
        <p:spPr>
          <a:xfrm>
            <a:off x="582800" y="2819425"/>
            <a:ext cx="4236900" cy="2120700"/>
          </a:xfrm>
          <a:prstGeom prst="rect">
            <a:avLst/>
          </a:prstGeom>
          <a:noFill/>
          <a:ln cap="flat" cmpd="sng" w="28575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54" name="Google Shape;554;p72"/>
          <p:cNvSpPr/>
          <p:nvPr/>
        </p:nvSpPr>
        <p:spPr>
          <a:xfrm>
            <a:off x="4936150" y="1452400"/>
            <a:ext cx="3921300" cy="873600"/>
          </a:xfrm>
          <a:prstGeom prst="rect">
            <a:avLst/>
          </a:prstGeom>
          <a:noFill/>
          <a:ln cap="flat" cmpd="sng" w="28575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55" name="Google Shape;555;p72"/>
          <p:cNvSpPr/>
          <p:nvPr/>
        </p:nvSpPr>
        <p:spPr>
          <a:xfrm>
            <a:off x="4936150" y="2395450"/>
            <a:ext cx="3921300" cy="1214100"/>
          </a:xfrm>
          <a:prstGeom prst="rect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56" name="Google Shape;556;p72"/>
          <p:cNvSpPr/>
          <p:nvPr/>
        </p:nvSpPr>
        <p:spPr>
          <a:xfrm>
            <a:off x="4936150" y="3679000"/>
            <a:ext cx="3921300" cy="1214100"/>
          </a:xfrm>
          <a:prstGeom prst="rect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57" name="Google Shape;5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63600" y="1797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72"/>
          <p:cNvCxnSpPr>
            <a:endCxn id="557" idx="2"/>
          </p:cNvCxnSpPr>
          <p:nvPr/>
        </p:nvCxnSpPr>
        <p:spPr>
          <a:xfrm>
            <a:off x="0" y="312400"/>
            <a:ext cx="816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title"/>
          </p:nvPr>
        </p:nvSpPr>
        <p:spPr>
          <a:xfrm>
            <a:off x="4048675" y="2360325"/>
            <a:ext cx="4382100" cy="18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EDA</a:t>
            </a:r>
            <a:endParaRPr sz="5000"/>
          </a:p>
        </p:txBody>
      </p:sp>
      <p:sp>
        <p:nvSpPr>
          <p:cNvPr id="564" name="Google Shape;564;p73"/>
          <p:cNvSpPr txBox="1"/>
          <p:nvPr>
            <p:ph idx="2" type="title"/>
          </p:nvPr>
        </p:nvSpPr>
        <p:spPr>
          <a:xfrm>
            <a:off x="5568025" y="1326225"/>
            <a:ext cx="1343400" cy="10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565" name="Google Shape;565;p7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45" r="17845" t="0"/>
          <a:stretch/>
        </p:blipFill>
        <p:spPr>
          <a:xfrm>
            <a:off x="0" y="0"/>
            <a:ext cx="3307800" cy="5143500"/>
          </a:xfrm>
          <a:prstGeom prst="rect">
            <a:avLst/>
          </a:prstGeom>
        </p:spPr>
      </p:pic>
      <p:pic>
        <p:nvPicPr>
          <p:cNvPr id="566" name="Google Shape;56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65525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3"/>
          <p:cNvSpPr/>
          <p:nvPr/>
        </p:nvSpPr>
        <p:spPr>
          <a:xfrm flipH="1">
            <a:off x="817724" y="3350"/>
            <a:ext cx="25299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3"/>
          <p:cNvSpPr/>
          <p:nvPr/>
        </p:nvSpPr>
        <p:spPr>
          <a:xfrm flipH="1">
            <a:off x="2627082" y="3350"/>
            <a:ext cx="8352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9" name="Google Shape;569;p73"/>
          <p:cNvCxnSpPr>
            <a:endCxn id="566" idx="2"/>
          </p:cNvCxnSpPr>
          <p:nvPr/>
        </p:nvCxnSpPr>
        <p:spPr>
          <a:xfrm>
            <a:off x="1925" y="539500"/>
            <a:ext cx="816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ane Flying in the Sky by Slidesgo">
  <a:themeElements>
    <a:clrScheme name="Simple Light">
      <a:dk1>
        <a:srgbClr val="FFFFFF"/>
      </a:dk1>
      <a:lt1>
        <a:srgbClr val="384957"/>
      </a:lt1>
      <a:dk2>
        <a:srgbClr val="DBEE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ane Flying in the Sky by Slidesgo">
  <a:themeElements>
    <a:clrScheme name="Simple Light">
      <a:dk1>
        <a:srgbClr val="FFFFFF"/>
      </a:dk1>
      <a:lt1>
        <a:srgbClr val="384957"/>
      </a:lt1>
      <a:dk2>
        <a:srgbClr val="DBEE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